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92" r:id="rId5"/>
    <p:sldId id="275" r:id="rId6"/>
    <p:sldId id="276" r:id="rId7"/>
    <p:sldId id="277" r:id="rId8"/>
    <p:sldId id="297" r:id="rId9"/>
    <p:sldId id="258" r:id="rId10"/>
    <p:sldId id="278" r:id="rId11"/>
    <p:sldId id="279" r:id="rId12"/>
    <p:sldId id="296" r:id="rId13"/>
    <p:sldId id="295" r:id="rId14"/>
    <p:sldId id="289"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67" d="100"/>
          <a:sy n="67" d="100"/>
        </p:scale>
        <p:origin x="644" y="4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2AB46D-615F-42C3-BE78-70681C0898D4}" type="doc">
      <dgm:prSet loTypeId="urn:microsoft.com/office/officeart/2005/8/layout/lProcess2" loCatId="list" qsTypeId="urn:microsoft.com/office/officeart/2005/8/quickstyle/simple2" qsCatId="simple" csTypeId="urn:microsoft.com/office/officeart/2005/8/colors/accent1_1" csCatId="accent1" phldr="1"/>
      <dgm:spPr/>
      <dgm:t>
        <a:bodyPr/>
        <a:lstStyle/>
        <a:p>
          <a:endParaRPr lang="en-IN"/>
        </a:p>
      </dgm:t>
    </dgm:pt>
    <dgm:pt modelId="{02C5CE57-5B3F-4AD6-A2F7-66A8A5D50B98}">
      <dgm:prSet/>
      <dgm:spPr/>
      <dgm:t>
        <a:bodyPr/>
        <a:lstStyle/>
        <a:p>
          <a:r>
            <a:rPr lang="en-US" b="1" i="0" dirty="0">
              <a:latin typeface="Times New Roman" panose="02020603050405020304" pitchFamily="18" charset="0"/>
              <a:cs typeface="Times New Roman" panose="02020603050405020304" pitchFamily="18" charset="0"/>
            </a:rPr>
            <a:t>Downtime</a:t>
          </a:r>
          <a:endParaRPr lang="en-IN" dirty="0">
            <a:latin typeface="Times New Roman" panose="02020603050405020304" pitchFamily="18" charset="0"/>
            <a:cs typeface="Times New Roman" panose="02020603050405020304" pitchFamily="18" charset="0"/>
          </a:endParaRPr>
        </a:p>
      </dgm:t>
    </dgm:pt>
    <dgm:pt modelId="{0E890606-CF90-4A6A-9606-17A9BAABEB8B}" type="parTrans" cxnId="{26B46B55-D20D-4C80-A5FF-3E096544A870}">
      <dgm:prSet/>
      <dgm:spPr/>
      <dgm:t>
        <a:bodyPr/>
        <a:lstStyle/>
        <a:p>
          <a:endParaRPr lang="en-IN">
            <a:latin typeface="Times New Roman" panose="02020603050405020304" pitchFamily="18" charset="0"/>
            <a:cs typeface="Times New Roman" panose="02020603050405020304" pitchFamily="18" charset="0"/>
          </a:endParaRPr>
        </a:p>
      </dgm:t>
    </dgm:pt>
    <dgm:pt modelId="{5AA816CD-EA1A-4A69-A723-51FA37B38932}" type="sibTrans" cxnId="{26B46B55-D20D-4C80-A5FF-3E096544A870}">
      <dgm:prSet/>
      <dgm:spPr/>
      <dgm:t>
        <a:bodyPr/>
        <a:lstStyle/>
        <a:p>
          <a:endParaRPr lang="en-IN">
            <a:latin typeface="Times New Roman" panose="02020603050405020304" pitchFamily="18" charset="0"/>
            <a:cs typeface="Times New Roman" panose="02020603050405020304" pitchFamily="18" charset="0"/>
          </a:endParaRPr>
        </a:p>
      </dgm:t>
    </dgm:pt>
    <dgm:pt modelId="{D494BFD1-678C-4CFF-B7C4-9DF7DF026852}">
      <dgm:prSet/>
      <dgm:spPr/>
      <dgm:t>
        <a:bodyPr/>
        <a:lstStyle/>
        <a:p>
          <a:r>
            <a:rPr lang="en-US" b="1" i="0" dirty="0">
              <a:latin typeface="Times New Roman" panose="02020603050405020304" pitchFamily="18" charset="0"/>
              <a:cs typeface="Times New Roman" panose="02020603050405020304" pitchFamily="18" charset="0"/>
            </a:rPr>
            <a:t>Data Integrity</a:t>
          </a:r>
          <a:endParaRPr lang="en-IN" dirty="0">
            <a:latin typeface="Times New Roman" panose="02020603050405020304" pitchFamily="18" charset="0"/>
            <a:cs typeface="Times New Roman" panose="02020603050405020304" pitchFamily="18" charset="0"/>
          </a:endParaRPr>
        </a:p>
      </dgm:t>
    </dgm:pt>
    <dgm:pt modelId="{824FF5BC-4CBD-4A7A-9C74-D0A23870FE7E}" type="parTrans" cxnId="{F3B89214-1DEA-4258-A214-C2D97DAFD894}">
      <dgm:prSet/>
      <dgm:spPr/>
      <dgm:t>
        <a:bodyPr/>
        <a:lstStyle/>
        <a:p>
          <a:endParaRPr lang="en-IN">
            <a:latin typeface="Times New Roman" panose="02020603050405020304" pitchFamily="18" charset="0"/>
            <a:cs typeface="Times New Roman" panose="02020603050405020304" pitchFamily="18" charset="0"/>
          </a:endParaRPr>
        </a:p>
      </dgm:t>
    </dgm:pt>
    <dgm:pt modelId="{9CC07D74-E3E0-4984-9B92-089D9A8DF068}" type="sibTrans" cxnId="{F3B89214-1DEA-4258-A214-C2D97DAFD894}">
      <dgm:prSet/>
      <dgm:spPr/>
      <dgm:t>
        <a:bodyPr/>
        <a:lstStyle/>
        <a:p>
          <a:endParaRPr lang="en-IN">
            <a:latin typeface="Times New Roman" panose="02020603050405020304" pitchFamily="18" charset="0"/>
            <a:cs typeface="Times New Roman" panose="02020603050405020304" pitchFamily="18" charset="0"/>
          </a:endParaRPr>
        </a:p>
      </dgm:t>
    </dgm:pt>
    <dgm:pt modelId="{93D14316-B543-4875-9CD9-8939ED62675A}">
      <dgm:prSet/>
      <dgm:spPr/>
      <dgm:t>
        <a:bodyPr/>
        <a:lstStyle/>
        <a:p>
          <a:r>
            <a:rPr lang="en-US" b="1" i="0" dirty="0">
              <a:latin typeface="Times New Roman" panose="02020603050405020304" pitchFamily="18" charset="0"/>
              <a:cs typeface="Times New Roman" panose="02020603050405020304" pitchFamily="18" charset="0"/>
            </a:rPr>
            <a:t>Compliance Adherence</a:t>
          </a:r>
          <a:endParaRPr lang="en-IN" dirty="0">
            <a:latin typeface="Times New Roman" panose="02020603050405020304" pitchFamily="18" charset="0"/>
            <a:cs typeface="Times New Roman" panose="02020603050405020304" pitchFamily="18" charset="0"/>
          </a:endParaRPr>
        </a:p>
      </dgm:t>
    </dgm:pt>
    <dgm:pt modelId="{EA6CDC56-9303-4B10-9E69-F82BBE5C6E55}" type="parTrans" cxnId="{13C30E6A-0A6F-48E8-95F1-E26E48FBC243}">
      <dgm:prSet/>
      <dgm:spPr/>
      <dgm:t>
        <a:bodyPr/>
        <a:lstStyle/>
        <a:p>
          <a:endParaRPr lang="en-IN">
            <a:latin typeface="Times New Roman" panose="02020603050405020304" pitchFamily="18" charset="0"/>
            <a:cs typeface="Times New Roman" panose="02020603050405020304" pitchFamily="18" charset="0"/>
          </a:endParaRPr>
        </a:p>
      </dgm:t>
    </dgm:pt>
    <dgm:pt modelId="{EE6CE43D-D5B1-42F3-B0DA-BCD939752234}" type="sibTrans" cxnId="{13C30E6A-0A6F-48E8-95F1-E26E48FBC243}">
      <dgm:prSet/>
      <dgm:spPr/>
      <dgm:t>
        <a:bodyPr/>
        <a:lstStyle/>
        <a:p>
          <a:endParaRPr lang="en-IN">
            <a:latin typeface="Times New Roman" panose="02020603050405020304" pitchFamily="18" charset="0"/>
            <a:cs typeface="Times New Roman" panose="02020603050405020304" pitchFamily="18" charset="0"/>
          </a:endParaRPr>
        </a:p>
      </dgm:t>
    </dgm:pt>
    <dgm:pt modelId="{FF96E0E3-FA4D-4709-A5F7-3C1DA3852714}">
      <dgm:prSet/>
      <dgm:spPr/>
      <dgm:t>
        <a:bodyPr/>
        <a:lstStyle/>
        <a:p>
          <a:r>
            <a:rPr lang="en-US" b="1" i="0" dirty="0">
              <a:latin typeface="Times New Roman" panose="02020603050405020304" pitchFamily="18" charset="0"/>
              <a:cs typeface="Times New Roman" panose="02020603050405020304" pitchFamily="18" charset="0"/>
            </a:rPr>
            <a:t>User Experience</a:t>
          </a:r>
          <a:endParaRPr lang="en-IN" dirty="0">
            <a:latin typeface="Times New Roman" panose="02020603050405020304" pitchFamily="18" charset="0"/>
            <a:cs typeface="Times New Roman" panose="02020603050405020304" pitchFamily="18" charset="0"/>
          </a:endParaRPr>
        </a:p>
      </dgm:t>
    </dgm:pt>
    <dgm:pt modelId="{AE98F7F0-EB97-4661-89DE-5E2D78913995}" type="parTrans" cxnId="{93D7EA44-69E3-468E-8004-3BE2B16EA625}">
      <dgm:prSet/>
      <dgm:spPr/>
      <dgm:t>
        <a:bodyPr/>
        <a:lstStyle/>
        <a:p>
          <a:endParaRPr lang="en-IN">
            <a:latin typeface="Times New Roman" panose="02020603050405020304" pitchFamily="18" charset="0"/>
            <a:cs typeface="Times New Roman" panose="02020603050405020304" pitchFamily="18" charset="0"/>
          </a:endParaRPr>
        </a:p>
      </dgm:t>
    </dgm:pt>
    <dgm:pt modelId="{666819B2-8F78-45B6-B6DE-778FDD85CB69}" type="sibTrans" cxnId="{93D7EA44-69E3-468E-8004-3BE2B16EA625}">
      <dgm:prSet/>
      <dgm:spPr/>
      <dgm:t>
        <a:bodyPr/>
        <a:lstStyle/>
        <a:p>
          <a:endParaRPr lang="en-IN">
            <a:latin typeface="Times New Roman" panose="02020603050405020304" pitchFamily="18" charset="0"/>
            <a:cs typeface="Times New Roman" panose="02020603050405020304" pitchFamily="18" charset="0"/>
          </a:endParaRPr>
        </a:p>
      </dgm:t>
    </dgm:pt>
    <dgm:pt modelId="{0492D09D-28C9-4DA2-849E-1BA9E0A48618}">
      <dgm:prSet/>
      <dgm:spPr/>
      <dgm:t>
        <a:bodyPr/>
        <a:lstStyle/>
        <a:p>
          <a:r>
            <a:rPr lang="en-US" b="1" i="0" dirty="0">
              <a:latin typeface="Times New Roman" panose="02020603050405020304" pitchFamily="18" charset="0"/>
              <a:cs typeface="Times New Roman" panose="02020603050405020304" pitchFamily="18" charset="0"/>
            </a:rPr>
            <a:t>Scalability and Performance</a:t>
          </a:r>
          <a:endParaRPr lang="en-IN" dirty="0">
            <a:latin typeface="Times New Roman" panose="02020603050405020304" pitchFamily="18" charset="0"/>
            <a:cs typeface="Times New Roman" panose="02020603050405020304" pitchFamily="18" charset="0"/>
          </a:endParaRPr>
        </a:p>
      </dgm:t>
    </dgm:pt>
    <dgm:pt modelId="{5056EC86-6FF3-4416-86A4-08CBCB571B10}" type="parTrans" cxnId="{2E3D3F51-F83D-4B22-A300-65ED77DFD33E}">
      <dgm:prSet/>
      <dgm:spPr/>
      <dgm:t>
        <a:bodyPr/>
        <a:lstStyle/>
        <a:p>
          <a:endParaRPr lang="en-IN">
            <a:latin typeface="Times New Roman" panose="02020603050405020304" pitchFamily="18" charset="0"/>
            <a:cs typeface="Times New Roman" panose="02020603050405020304" pitchFamily="18" charset="0"/>
          </a:endParaRPr>
        </a:p>
      </dgm:t>
    </dgm:pt>
    <dgm:pt modelId="{C03C7D78-04F9-4560-8D6E-C77191AFCBDF}" type="sibTrans" cxnId="{2E3D3F51-F83D-4B22-A300-65ED77DFD33E}">
      <dgm:prSet/>
      <dgm:spPr/>
      <dgm:t>
        <a:bodyPr/>
        <a:lstStyle/>
        <a:p>
          <a:endParaRPr lang="en-IN">
            <a:latin typeface="Times New Roman" panose="02020603050405020304" pitchFamily="18" charset="0"/>
            <a:cs typeface="Times New Roman" panose="02020603050405020304" pitchFamily="18" charset="0"/>
          </a:endParaRPr>
        </a:p>
      </dgm:t>
    </dgm:pt>
    <dgm:pt modelId="{1BCFD17E-0F70-4AD1-B53B-A086B85D59B6}">
      <dgm:prSet/>
      <dgm:spPr/>
      <dgm:t>
        <a:bodyPr/>
        <a:lstStyle/>
        <a:p>
          <a:r>
            <a:rPr lang="en-US" b="1" i="0" dirty="0">
              <a:latin typeface="Times New Roman" panose="02020603050405020304" pitchFamily="18" charset="0"/>
              <a:cs typeface="Times New Roman" panose="02020603050405020304" pitchFamily="18" charset="0"/>
            </a:rPr>
            <a:t>Data Transfer Speed</a:t>
          </a:r>
          <a:endParaRPr lang="en-IN" dirty="0">
            <a:latin typeface="Times New Roman" panose="02020603050405020304" pitchFamily="18" charset="0"/>
            <a:cs typeface="Times New Roman" panose="02020603050405020304" pitchFamily="18" charset="0"/>
          </a:endParaRPr>
        </a:p>
      </dgm:t>
    </dgm:pt>
    <dgm:pt modelId="{7235F2A0-86A2-49BE-9955-0067618A9897}" type="sibTrans" cxnId="{91182951-9EBE-42A4-834F-BE90266C2A1A}">
      <dgm:prSet/>
      <dgm:spPr/>
      <dgm:t>
        <a:bodyPr/>
        <a:lstStyle/>
        <a:p>
          <a:endParaRPr lang="en-IN">
            <a:latin typeface="Times New Roman" panose="02020603050405020304" pitchFamily="18" charset="0"/>
            <a:cs typeface="Times New Roman" panose="02020603050405020304" pitchFamily="18" charset="0"/>
          </a:endParaRPr>
        </a:p>
      </dgm:t>
    </dgm:pt>
    <dgm:pt modelId="{00A22431-E478-474A-A833-52B298AEB182}" type="parTrans" cxnId="{91182951-9EBE-42A4-834F-BE90266C2A1A}">
      <dgm:prSet/>
      <dgm:spPr/>
      <dgm:t>
        <a:bodyPr/>
        <a:lstStyle/>
        <a:p>
          <a:endParaRPr lang="en-IN">
            <a:latin typeface="Times New Roman" panose="02020603050405020304" pitchFamily="18" charset="0"/>
            <a:cs typeface="Times New Roman" panose="02020603050405020304" pitchFamily="18" charset="0"/>
          </a:endParaRPr>
        </a:p>
      </dgm:t>
    </dgm:pt>
    <dgm:pt modelId="{02D902B9-5165-4940-A5DB-6A5A2F222765}">
      <dgm:prSet/>
      <dgm:spPr/>
      <dgm:t>
        <a:bodyPr/>
        <a:lstStyle/>
        <a:p>
          <a:r>
            <a:rPr lang="en-US" b="0" i="0" dirty="0">
              <a:latin typeface="Times New Roman" panose="02020603050405020304" pitchFamily="18" charset="0"/>
              <a:cs typeface="Times New Roman" panose="02020603050405020304" pitchFamily="18" charset="0"/>
            </a:rPr>
            <a:t>Minimizing downtime to ensure uninterrupted financial services and operations during the migration process. Reduced downtime ensures business continuity and prevents disruptions to financial operations</a:t>
          </a:r>
          <a:endParaRPr lang="en-IN" dirty="0">
            <a:latin typeface="Times New Roman" panose="02020603050405020304" pitchFamily="18" charset="0"/>
            <a:cs typeface="Times New Roman" panose="02020603050405020304" pitchFamily="18" charset="0"/>
          </a:endParaRPr>
        </a:p>
      </dgm:t>
    </dgm:pt>
    <dgm:pt modelId="{0FA6AAEA-F666-463A-AF14-39ADCC1C273B}" type="parTrans" cxnId="{1628D74E-01A7-4D2C-8719-C024C81A44A0}">
      <dgm:prSet/>
      <dgm:spPr/>
      <dgm:t>
        <a:bodyPr/>
        <a:lstStyle/>
        <a:p>
          <a:endParaRPr lang="en-IN">
            <a:latin typeface="Times New Roman" panose="02020603050405020304" pitchFamily="18" charset="0"/>
            <a:cs typeface="Times New Roman" panose="02020603050405020304" pitchFamily="18" charset="0"/>
          </a:endParaRPr>
        </a:p>
      </dgm:t>
    </dgm:pt>
    <dgm:pt modelId="{CADFF655-4879-4184-8962-7B65121C5AD3}" type="sibTrans" cxnId="{1628D74E-01A7-4D2C-8719-C024C81A44A0}">
      <dgm:prSet/>
      <dgm:spPr/>
      <dgm:t>
        <a:bodyPr/>
        <a:lstStyle/>
        <a:p>
          <a:endParaRPr lang="en-IN">
            <a:latin typeface="Times New Roman" panose="02020603050405020304" pitchFamily="18" charset="0"/>
            <a:cs typeface="Times New Roman" panose="02020603050405020304" pitchFamily="18" charset="0"/>
          </a:endParaRPr>
        </a:p>
      </dgm:t>
    </dgm:pt>
    <dgm:pt modelId="{8A945E4A-4011-438D-94C7-D23F5CC4F81B}">
      <dgm:prSet/>
      <dgm:spPr/>
      <dgm:t>
        <a:bodyPr/>
        <a:lstStyle/>
        <a:p>
          <a:r>
            <a:rPr lang="en-US" b="0" i="0" dirty="0">
              <a:latin typeface="Times New Roman" panose="02020603050405020304" pitchFamily="18" charset="0"/>
              <a:cs typeface="Times New Roman" panose="02020603050405020304" pitchFamily="18" charset="0"/>
            </a:rPr>
            <a:t>Ensuring efficient and rapid transfer of financial data to the cloud, minimizing the impact on day-to-day operations. Faster data transfer reduces the overall migration timeline, minimizing the impact on day-to-day operations</a:t>
          </a:r>
          <a:endParaRPr lang="en-IN" dirty="0">
            <a:latin typeface="Times New Roman" panose="02020603050405020304" pitchFamily="18" charset="0"/>
            <a:cs typeface="Times New Roman" panose="02020603050405020304" pitchFamily="18" charset="0"/>
          </a:endParaRPr>
        </a:p>
      </dgm:t>
    </dgm:pt>
    <dgm:pt modelId="{926AC947-E648-48D9-8C20-C13E6354CD68}" type="sibTrans" cxnId="{C56277FD-9D24-40EA-AE14-EBAF69811F4C}">
      <dgm:prSet/>
      <dgm:spPr/>
      <dgm:t>
        <a:bodyPr/>
        <a:lstStyle/>
        <a:p>
          <a:endParaRPr lang="en-IN">
            <a:latin typeface="Times New Roman" panose="02020603050405020304" pitchFamily="18" charset="0"/>
            <a:cs typeface="Times New Roman" panose="02020603050405020304" pitchFamily="18" charset="0"/>
          </a:endParaRPr>
        </a:p>
      </dgm:t>
    </dgm:pt>
    <dgm:pt modelId="{91365BD4-541C-4989-9E1C-73806BD3D7E0}" type="parTrans" cxnId="{C56277FD-9D24-40EA-AE14-EBAF69811F4C}">
      <dgm:prSet/>
      <dgm:spPr/>
      <dgm:t>
        <a:bodyPr/>
        <a:lstStyle/>
        <a:p>
          <a:endParaRPr lang="en-IN">
            <a:latin typeface="Times New Roman" panose="02020603050405020304" pitchFamily="18" charset="0"/>
            <a:cs typeface="Times New Roman" panose="02020603050405020304" pitchFamily="18" charset="0"/>
          </a:endParaRPr>
        </a:p>
      </dgm:t>
    </dgm:pt>
    <dgm:pt modelId="{C822BEB8-A682-457B-818F-593C2635A3E5}">
      <dgm:prSet/>
      <dgm:spPr/>
      <dgm:t>
        <a:bodyPr/>
        <a:lstStyle/>
        <a:p>
          <a:r>
            <a:rPr lang="en-US" b="0" i="0" dirty="0">
              <a:latin typeface="Times New Roman" panose="02020603050405020304" pitchFamily="18" charset="0"/>
              <a:cs typeface="Times New Roman" panose="02020603050405020304" pitchFamily="18" charset="0"/>
            </a:rPr>
            <a:t>Maintaining the integrity and accuracy of financial data throughout the migration process. Maintaining data integrity is critical for regulatory compliance and preventing financial discrepancies </a:t>
          </a:r>
          <a:endParaRPr lang="en-IN" dirty="0">
            <a:latin typeface="Times New Roman" panose="02020603050405020304" pitchFamily="18" charset="0"/>
            <a:cs typeface="Times New Roman" panose="02020603050405020304" pitchFamily="18" charset="0"/>
          </a:endParaRPr>
        </a:p>
      </dgm:t>
    </dgm:pt>
    <dgm:pt modelId="{7ED52F96-643C-45FC-AFC9-0B5429E20E0B}" type="parTrans" cxnId="{F983B27D-ED23-4E8D-8D27-051CC518CC02}">
      <dgm:prSet/>
      <dgm:spPr/>
      <dgm:t>
        <a:bodyPr/>
        <a:lstStyle/>
        <a:p>
          <a:endParaRPr lang="en-IN">
            <a:latin typeface="Times New Roman" panose="02020603050405020304" pitchFamily="18" charset="0"/>
            <a:cs typeface="Times New Roman" panose="02020603050405020304" pitchFamily="18" charset="0"/>
          </a:endParaRPr>
        </a:p>
      </dgm:t>
    </dgm:pt>
    <dgm:pt modelId="{56463239-B410-421E-8C78-CC2385113282}" type="sibTrans" cxnId="{F983B27D-ED23-4E8D-8D27-051CC518CC02}">
      <dgm:prSet/>
      <dgm:spPr/>
      <dgm:t>
        <a:bodyPr/>
        <a:lstStyle/>
        <a:p>
          <a:endParaRPr lang="en-IN">
            <a:latin typeface="Times New Roman" panose="02020603050405020304" pitchFamily="18" charset="0"/>
            <a:cs typeface="Times New Roman" panose="02020603050405020304" pitchFamily="18" charset="0"/>
          </a:endParaRPr>
        </a:p>
      </dgm:t>
    </dgm:pt>
    <dgm:pt modelId="{E9501E14-8CCF-424E-8139-BE7056054644}">
      <dgm:prSet/>
      <dgm:spPr/>
      <dgm:t>
        <a:bodyPr/>
        <a:lstStyle/>
        <a:p>
          <a:r>
            <a:rPr lang="en-US" b="0" i="0" dirty="0">
              <a:latin typeface="Times New Roman" panose="02020603050405020304" pitchFamily="18" charset="0"/>
              <a:cs typeface="Times New Roman" panose="02020603050405020304" pitchFamily="18" charset="0"/>
            </a:rPr>
            <a:t>Regularly validating and ensuring compliance with financial industry regulations, both during and post-migration. Compliance is paramount in the financial sector; deviations can lead to legal consequences and financial losses</a:t>
          </a:r>
          <a:endParaRPr lang="en-IN" dirty="0">
            <a:latin typeface="Times New Roman" panose="02020603050405020304" pitchFamily="18" charset="0"/>
            <a:cs typeface="Times New Roman" panose="02020603050405020304" pitchFamily="18" charset="0"/>
          </a:endParaRPr>
        </a:p>
      </dgm:t>
    </dgm:pt>
    <dgm:pt modelId="{42FD16E2-E89C-40B2-AF6E-59F47719CC57}" type="parTrans" cxnId="{01DFF439-D140-4567-9319-3BD8F8900ADA}">
      <dgm:prSet/>
      <dgm:spPr/>
      <dgm:t>
        <a:bodyPr/>
        <a:lstStyle/>
        <a:p>
          <a:endParaRPr lang="en-IN">
            <a:latin typeface="Times New Roman" panose="02020603050405020304" pitchFamily="18" charset="0"/>
            <a:cs typeface="Times New Roman" panose="02020603050405020304" pitchFamily="18" charset="0"/>
          </a:endParaRPr>
        </a:p>
      </dgm:t>
    </dgm:pt>
    <dgm:pt modelId="{EB9459DF-26E7-40E2-9475-0C744147DC34}" type="sibTrans" cxnId="{01DFF439-D140-4567-9319-3BD8F8900ADA}">
      <dgm:prSet/>
      <dgm:spPr/>
      <dgm:t>
        <a:bodyPr/>
        <a:lstStyle/>
        <a:p>
          <a:endParaRPr lang="en-IN">
            <a:latin typeface="Times New Roman" panose="02020603050405020304" pitchFamily="18" charset="0"/>
            <a:cs typeface="Times New Roman" panose="02020603050405020304" pitchFamily="18" charset="0"/>
          </a:endParaRPr>
        </a:p>
      </dgm:t>
    </dgm:pt>
    <dgm:pt modelId="{74AC2B21-6BE1-4062-83BD-2380FA23AD34}">
      <dgm:prSet/>
      <dgm:spPr/>
      <dgm:t>
        <a:bodyPr/>
        <a:lstStyle/>
        <a:p>
          <a:r>
            <a:rPr lang="en-US" b="0" i="0" dirty="0">
              <a:latin typeface="Times New Roman" panose="02020603050405020304" pitchFamily="18" charset="0"/>
              <a:cs typeface="Times New Roman" panose="02020603050405020304" pitchFamily="18" charset="0"/>
            </a:rPr>
            <a:t>Assessing the impact on end-user experience, guaranteeing seamless access to financial services for clients and internal users. A positive user experience is crucial for client retention and internal operational efficiency, even amid the migration process</a:t>
          </a:r>
          <a:endParaRPr lang="en-IN" b="0" i="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dgm:t>
    </dgm:pt>
    <dgm:pt modelId="{9C0F6FD3-13DE-4CB0-9977-1C288DF65C2D}" type="parTrans" cxnId="{B4DE7A50-ECC3-4E2A-A400-DF1BC19EF8DF}">
      <dgm:prSet/>
      <dgm:spPr/>
      <dgm:t>
        <a:bodyPr/>
        <a:lstStyle/>
        <a:p>
          <a:endParaRPr lang="en-IN">
            <a:latin typeface="Times New Roman" panose="02020603050405020304" pitchFamily="18" charset="0"/>
            <a:cs typeface="Times New Roman" panose="02020603050405020304" pitchFamily="18" charset="0"/>
          </a:endParaRPr>
        </a:p>
      </dgm:t>
    </dgm:pt>
    <dgm:pt modelId="{C1795B4A-8C98-4AD8-8F24-195E8317D22C}" type="sibTrans" cxnId="{B4DE7A50-ECC3-4E2A-A400-DF1BC19EF8DF}">
      <dgm:prSet/>
      <dgm:spPr/>
      <dgm:t>
        <a:bodyPr/>
        <a:lstStyle/>
        <a:p>
          <a:endParaRPr lang="en-IN">
            <a:latin typeface="Times New Roman" panose="02020603050405020304" pitchFamily="18" charset="0"/>
            <a:cs typeface="Times New Roman" panose="02020603050405020304" pitchFamily="18" charset="0"/>
          </a:endParaRPr>
        </a:p>
      </dgm:t>
    </dgm:pt>
    <dgm:pt modelId="{245586F0-846C-402B-B917-C187CB1B37DF}">
      <dgm:prSet/>
      <dgm:spPr/>
      <dgm:t>
        <a:bodyPr/>
        <a:lstStyle/>
        <a:p>
          <a:r>
            <a:rPr lang="en-US" b="0" i="0" dirty="0">
              <a:latin typeface="Times New Roman" panose="02020603050405020304" pitchFamily="18" charset="0"/>
              <a:cs typeface="Times New Roman" panose="02020603050405020304" pitchFamily="18" charset="0"/>
            </a:rPr>
            <a:t>Evaluating the cloud environment's ability to scale and meet the performance requirements of financial applications and services. Ensuring that the cloud infrastructure can handle varying workloads and maintain optimal performance is crucial for a successful migration</a:t>
          </a:r>
          <a:endParaRPr lang="en-IN" dirty="0">
            <a:latin typeface="Times New Roman" panose="02020603050405020304" pitchFamily="18" charset="0"/>
            <a:cs typeface="Times New Roman" panose="02020603050405020304" pitchFamily="18" charset="0"/>
          </a:endParaRPr>
        </a:p>
      </dgm:t>
    </dgm:pt>
    <dgm:pt modelId="{61B65D07-D82E-4835-8AA6-079D3BAA7635}" type="parTrans" cxnId="{60481DE4-A268-4E63-B55B-92DB107E6043}">
      <dgm:prSet/>
      <dgm:spPr/>
      <dgm:t>
        <a:bodyPr/>
        <a:lstStyle/>
        <a:p>
          <a:endParaRPr lang="en-IN">
            <a:latin typeface="Times New Roman" panose="02020603050405020304" pitchFamily="18" charset="0"/>
            <a:cs typeface="Times New Roman" panose="02020603050405020304" pitchFamily="18" charset="0"/>
          </a:endParaRPr>
        </a:p>
      </dgm:t>
    </dgm:pt>
    <dgm:pt modelId="{50337B61-64C6-468B-A87C-D16D2FD7E16C}" type="sibTrans" cxnId="{60481DE4-A268-4E63-B55B-92DB107E6043}">
      <dgm:prSet/>
      <dgm:spPr/>
      <dgm:t>
        <a:bodyPr/>
        <a:lstStyle/>
        <a:p>
          <a:endParaRPr lang="en-IN">
            <a:latin typeface="Times New Roman" panose="02020603050405020304" pitchFamily="18" charset="0"/>
            <a:cs typeface="Times New Roman" panose="02020603050405020304" pitchFamily="18" charset="0"/>
          </a:endParaRPr>
        </a:p>
      </dgm:t>
    </dgm:pt>
    <dgm:pt modelId="{F380B265-F1C9-48DF-A2EC-B05F2CBD0685}" type="pres">
      <dgm:prSet presAssocID="{C32AB46D-615F-42C3-BE78-70681C0898D4}" presName="theList" presStyleCnt="0">
        <dgm:presLayoutVars>
          <dgm:dir/>
          <dgm:animLvl val="lvl"/>
          <dgm:resizeHandles val="exact"/>
        </dgm:presLayoutVars>
      </dgm:prSet>
      <dgm:spPr/>
    </dgm:pt>
    <dgm:pt modelId="{3F292AF8-BD4A-4E1D-A3C6-CE24676F5C7E}" type="pres">
      <dgm:prSet presAssocID="{02C5CE57-5B3F-4AD6-A2F7-66A8A5D50B98}" presName="compNode" presStyleCnt="0"/>
      <dgm:spPr/>
    </dgm:pt>
    <dgm:pt modelId="{AED1C187-3FBB-4912-B9E3-B658901CF792}" type="pres">
      <dgm:prSet presAssocID="{02C5CE57-5B3F-4AD6-A2F7-66A8A5D50B98}" presName="aNode" presStyleLbl="bgShp" presStyleIdx="0" presStyleCnt="6"/>
      <dgm:spPr/>
    </dgm:pt>
    <dgm:pt modelId="{9A485A8E-40FF-4FFF-BD8A-0688D2712009}" type="pres">
      <dgm:prSet presAssocID="{02C5CE57-5B3F-4AD6-A2F7-66A8A5D50B98}" presName="textNode" presStyleLbl="bgShp" presStyleIdx="0" presStyleCnt="6"/>
      <dgm:spPr/>
    </dgm:pt>
    <dgm:pt modelId="{05DFB989-772D-4B45-A0B8-D20BF31D6E14}" type="pres">
      <dgm:prSet presAssocID="{02C5CE57-5B3F-4AD6-A2F7-66A8A5D50B98}" presName="compChildNode" presStyleCnt="0"/>
      <dgm:spPr/>
    </dgm:pt>
    <dgm:pt modelId="{EB1B4439-CBF0-450D-9FD0-5EA9A47135E7}" type="pres">
      <dgm:prSet presAssocID="{02C5CE57-5B3F-4AD6-A2F7-66A8A5D50B98}" presName="theInnerList" presStyleCnt="0"/>
      <dgm:spPr/>
    </dgm:pt>
    <dgm:pt modelId="{FF0B29C0-66F5-481E-A335-C2FE189298BA}" type="pres">
      <dgm:prSet presAssocID="{02D902B9-5165-4940-A5DB-6A5A2F222765}" presName="childNode" presStyleLbl="node1" presStyleIdx="0" presStyleCnt="6">
        <dgm:presLayoutVars>
          <dgm:bulletEnabled val="1"/>
        </dgm:presLayoutVars>
      </dgm:prSet>
      <dgm:spPr/>
    </dgm:pt>
    <dgm:pt modelId="{266909C1-FC91-447D-8698-46858A4C565B}" type="pres">
      <dgm:prSet presAssocID="{02C5CE57-5B3F-4AD6-A2F7-66A8A5D50B98}" presName="aSpace" presStyleCnt="0"/>
      <dgm:spPr/>
    </dgm:pt>
    <dgm:pt modelId="{73FE8458-1450-48DC-AB64-E90D12B42E48}" type="pres">
      <dgm:prSet presAssocID="{1BCFD17E-0F70-4AD1-B53B-A086B85D59B6}" presName="compNode" presStyleCnt="0"/>
      <dgm:spPr/>
    </dgm:pt>
    <dgm:pt modelId="{746082AC-BE4A-438D-A453-9F8BE74A4CAE}" type="pres">
      <dgm:prSet presAssocID="{1BCFD17E-0F70-4AD1-B53B-A086B85D59B6}" presName="aNode" presStyleLbl="bgShp" presStyleIdx="1" presStyleCnt="6"/>
      <dgm:spPr/>
    </dgm:pt>
    <dgm:pt modelId="{2BF40B7B-1488-4EDB-885F-D99EE989E50F}" type="pres">
      <dgm:prSet presAssocID="{1BCFD17E-0F70-4AD1-B53B-A086B85D59B6}" presName="textNode" presStyleLbl="bgShp" presStyleIdx="1" presStyleCnt="6"/>
      <dgm:spPr/>
    </dgm:pt>
    <dgm:pt modelId="{0CDE8079-F983-4F7A-A701-DB0C09126DA6}" type="pres">
      <dgm:prSet presAssocID="{1BCFD17E-0F70-4AD1-B53B-A086B85D59B6}" presName="compChildNode" presStyleCnt="0"/>
      <dgm:spPr/>
    </dgm:pt>
    <dgm:pt modelId="{209B3944-C764-4903-92A3-A609A4839293}" type="pres">
      <dgm:prSet presAssocID="{1BCFD17E-0F70-4AD1-B53B-A086B85D59B6}" presName="theInnerList" presStyleCnt="0"/>
      <dgm:spPr/>
    </dgm:pt>
    <dgm:pt modelId="{90D9C352-31D2-4359-8A61-9E31084D490B}" type="pres">
      <dgm:prSet presAssocID="{8A945E4A-4011-438D-94C7-D23F5CC4F81B}" presName="childNode" presStyleLbl="node1" presStyleIdx="1" presStyleCnt="6">
        <dgm:presLayoutVars>
          <dgm:bulletEnabled val="1"/>
        </dgm:presLayoutVars>
      </dgm:prSet>
      <dgm:spPr/>
    </dgm:pt>
    <dgm:pt modelId="{4E81B088-AA52-44B5-99D1-27251B6D7934}" type="pres">
      <dgm:prSet presAssocID="{1BCFD17E-0F70-4AD1-B53B-A086B85D59B6}" presName="aSpace" presStyleCnt="0"/>
      <dgm:spPr/>
    </dgm:pt>
    <dgm:pt modelId="{B777F811-4F3A-46F8-B067-86ED5A490B38}" type="pres">
      <dgm:prSet presAssocID="{D494BFD1-678C-4CFF-B7C4-9DF7DF026852}" presName="compNode" presStyleCnt="0"/>
      <dgm:spPr/>
    </dgm:pt>
    <dgm:pt modelId="{4874C5B8-8BBD-4C54-ACC5-DFB1649E2FA8}" type="pres">
      <dgm:prSet presAssocID="{D494BFD1-678C-4CFF-B7C4-9DF7DF026852}" presName="aNode" presStyleLbl="bgShp" presStyleIdx="2" presStyleCnt="6"/>
      <dgm:spPr/>
    </dgm:pt>
    <dgm:pt modelId="{60D9B2EC-51C5-4B82-8020-0D97DDBA695E}" type="pres">
      <dgm:prSet presAssocID="{D494BFD1-678C-4CFF-B7C4-9DF7DF026852}" presName="textNode" presStyleLbl="bgShp" presStyleIdx="2" presStyleCnt="6"/>
      <dgm:spPr/>
    </dgm:pt>
    <dgm:pt modelId="{DFF57483-AF10-4641-AB6F-0ABAAF457194}" type="pres">
      <dgm:prSet presAssocID="{D494BFD1-678C-4CFF-B7C4-9DF7DF026852}" presName="compChildNode" presStyleCnt="0"/>
      <dgm:spPr/>
    </dgm:pt>
    <dgm:pt modelId="{F189446F-A122-4E2C-AB82-979BF43D5327}" type="pres">
      <dgm:prSet presAssocID="{D494BFD1-678C-4CFF-B7C4-9DF7DF026852}" presName="theInnerList" presStyleCnt="0"/>
      <dgm:spPr/>
    </dgm:pt>
    <dgm:pt modelId="{2666C6E1-883E-4BD6-87BC-244C2EF262FF}" type="pres">
      <dgm:prSet presAssocID="{C822BEB8-A682-457B-818F-593C2635A3E5}" presName="childNode" presStyleLbl="node1" presStyleIdx="2" presStyleCnt="6">
        <dgm:presLayoutVars>
          <dgm:bulletEnabled val="1"/>
        </dgm:presLayoutVars>
      </dgm:prSet>
      <dgm:spPr/>
    </dgm:pt>
    <dgm:pt modelId="{51B37165-8657-4D1B-83EF-C9A8986A9427}" type="pres">
      <dgm:prSet presAssocID="{D494BFD1-678C-4CFF-B7C4-9DF7DF026852}" presName="aSpace" presStyleCnt="0"/>
      <dgm:spPr/>
    </dgm:pt>
    <dgm:pt modelId="{F47887E9-027A-4D07-AC58-CF76F9432037}" type="pres">
      <dgm:prSet presAssocID="{93D14316-B543-4875-9CD9-8939ED62675A}" presName="compNode" presStyleCnt="0"/>
      <dgm:spPr/>
    </dgm:pt>
    <dgm:pt modelId="{AEED4326-4C3E-4726-8C2D-A070F44180E5}" type="pres">
      <dgm:prSet presAssocID="{93D14316-B543-4875-9CD9-8939ED62675A}" presName="aNode" presStyleLbl="bgShp" presStyleIdx="3" presStyleCnt="6"/>
      <dgm:spPr/>
    </dgm:pt>
    <dgm:pt modelId="{348BB0CA-2E23-4604-84D3-C991475DF023}" type="pres">
      <dgm:prSet presAssocID="{93D14316-B543-4875-9CD9-8939ED62675A}" presName="textNode" presStyleLbl="bgShp" presStyleIdx="3" presStyleCnt="6"/>
      <dgm:spPr/>
    </dgm:pt>
    <dgm:pt modelId="{B9AACF09-D7BB-4367-B30B-ED0DE9886492}" type="pres">
      <dgm:prSet presAssocID="{93D14316-B543-4875-9CD9-8939ED62675A}" presName="compChildNode" presStyleCnt="0"/>
      <dgm:spPr/>
    </dgm:pt>
    <dgm:pt modelId="{8DFC1A43-558B-425F-8888-BDE7116158F5}" type="pres">
      <dgm:prSet presAssocID="{93D14316-B543-4875-9CD9-8939ED62675A}" presName="theInnerList" presStyleCnt="0"/>
      <dgm:spPr/>
    </dgm:pt>
    <dgm:pt modelId="{2FBE7AF0-87F8-4E35-A25B-90906EBCC15D}" type="pres">
      <dgm:prSet presAssocID="{E9501E14-8CCF-424E-8139-BE7056054644}" presName="childNode" presStyleLbl="node1" presStyleIdx="3" presStyleCnt="6">
        <dgm:presLayoutVars>
          <dgm:bulletEnabled val="1"/>
        </dgm:presLayoutVars>
      </dgm:prSet>
      <dgm:spPr/>
    </dgm:pt>
    <dgm:pt modelId="{5B75FE84-8DF1-4055-A93C-792BA823958C}" type="pres">
      <dgm:prSet presAssocID="{93D14316-B543-4875-9CD9-8939ED62675A}" presName="aSpace" presStyleCnt="0"/>
      <dgm:spPr/>
    </dgm:pt>
    <dgm:pt modelId="{EB0A641A-A9E1-44F7-9E9A-376E5491DA9F}" type="pres">
      <dgm:prSet presAssocID="{FF96E0E3-FA4D-4709-A5F7-3C1DA3852714}" presName="compNode" presStyleCnt="0"/>
      <dgm:spPr/>
    </dgm:pt>
    <dgm:pt modelId="{75A48070-6A1C-4528-9802-1C01D8D89E9D}" type="pres">
      <dgm:prSet presAssocID="{FF96E0E3-FA4D-4709-A5F7-3C1DA3852714}" presName="aNode" presStyleLbl="bgShp" presStyleIdx="4" presStyleCnt="6"/>
      <dgm:spPr/>
    </dgm:pt>
    <dgm:pt modelId="{312FB92F-0126-4350-B5C4-0F0362DFF302}" type="pres">
      <dgm:prSet presAssocID="{FF96E0E3-FA4D-4709-A5F7-3C1DA3852714}" presName="textNode" presStyleLbl="bgShp" presStyleIdx="4" presStyleCnt="6"/>
      <dgm:spPr/>
    </dgm:pt>
    <dgm:pt modelId="{766AF06A-F2F0-4341-BC83-2C1EE0299483}" type="pres">
      <dgm:prSet presAssocID="{FF96E0E3-FA4D-4709-A5F7-3C1DA3852714}" presName="compChildNode" presStyleCnt="0"/>
      <dgm:spPr/>
    </dgm:pt>
    <dgm:pt modelId="{7A9227C8-E8CA-4392-99EF-72DFE1F177C4}" type="pres">
      <dgm:prSet presAssocID="{FF96E0E3-FA4D-4709-A5F7-3C1DA3852714}" presName="theInnerList" presStyleCnt="0"/>
      <dgm:spPr/>
    </dgm:pt>
    <dgm:pt modelId="{72ABB4BA-5A09-44E8-B9CD-04D4DAE5772F}" type="pres">
      <dgm:prSet presAssocID="{74AC2B21-6BE1-4062-83BD-2380FA23AD34}" presName="childNode" presStyleLbl="node1" presStyleIdx="4" presStyleCnt="6">
        <dgm:presLayoutVars>
          <dgm:bulletEnabled val="1"/>
        </dgm:presLayoutVars>
      </dgm:prSet>
      <dgm:spPr/>
    </dgm:pt>
    <dgm:pt modelId="{0CF3FD29-EC12-4562-AD54-F8D4E3485CE4}" type="pres">
      <dgm:prSet presAssocID="{FF96E0E3-FA4D-4709-A5F7-3C1DA3852714}" presName="aSpace" presStyleCnt="0"/>
      <dgm:spPr/>
    </dgm:pt>
    <dgm:pt modelId="{61C089A8-E24C-4C62-9F4F-484C3AC6D67E}" type="pres">
      <dgm:prSet presAssocID="{0492D09D-28C9-4DA2-849E-1BA9E0A48618}" presName="compNode" presStyleCnt="0"/>
      <dgm:spPr/>
    </dgm:pt>
    <dgm:pt modelId="{58A8A748-AD27-4802-9458-7B405F934107}" type="pres">
      <dgm:prSet presAssocID="{0492D09D-28C9-4DA2-849E-1BA9E0A48618}" presName="aNode" presStyleLbl="bgShp" presStyleIdx="5" presStyleCnt="6"/>
      <dgm:spPr/>
    </dgm:pt>
    <dgm:pt modelId="{EA0DF23B-B4E7-4C24-BD23-D8FB75441314}" type="pres">
      <dgm:prSet presAssocID="{0492D09D-28C9-4DA2-849E-1BA9E0A48618}" presName="textNode" presStyleLbl="bgShp" presStyleIdx="5" presStyleCnt="6"/>
      <dgm:spPr/>
    </dgm:pt>
    <dgm:pt modelId="{3B78FCC4-6701-4E3C-BD46-1B9B0F3CA2A2}" type="pres">
      <dgm:prSet presAssocID="{0492D09D-28C9-4DA2-849E-1BA9E0A48618}" presName="compChildNode" presStyleCnt="0"/>
      <dgm:spPr/>
    </dgm:pt>
    <dgm:pt modelId="{8B18959B-7219-4712-92EB-72438F1CDCB6}" type="pres">
      <dgm:prSet presAssocID="{0492D09D-28C9-4DA2-849E-1BA9E0A48618}" presName="theInnerList" presStyleCnt="0"/>
      <dgm:spPr/>
    </dgm:pt>
    <dgm:pt modelId="{95CC4E97-BFE4-464D-91B8-7876509EB37E}" type="pres">
      <dgm:prSet presAssocID="{245586F0-846C-402B-B917-C187CB1B37DF}" presName="childNode" presStyleLbl="node1" presStyleIdx="5" presStyleCnt="6">
        <dgm:presLayoutVars>
          <dgm:bulletEnabled val="1"/>
        </dgm:presLayoutVars>
      </dgm:prSet>
      <dgm:spPr/>
    </dgm:pt>
  </dgm:ptLst>
  <dgm:cxnLst>
    <dgm:cxn modelId="{DBCACC06-777E-4D81-B0F0-14A1AA6C3716}" type="presOf" srcId="{93D14316-B543-4875-9CD9-8939ED62675A}" destId="{AEED4326-4C3E-4726-8C2D-A070F44180E5}" srcOrd="0" destOrd="0" presId="urn:microsoft.com/office/officeart/2005/8/layout/lProcess2"/>
    <dgm:cxn modelId="{F3B89214-1DEA-4258-A214-C2D97DAFD894}" srcId="{C32AB46D-615F-42C3-BE78-70681C0898D4}" destId="{D494BFD1-678C-4CFF-B7C4-9DF7DF026852}" srcOrd="2" destOrd="0" parTransId="{824FF5BC-4CBD-4A7A-9C74-D0A23870FE7E}" sibTransId="{9CC07D74-E3E0-4984-9B92-089D9A8DF068}"/>
    <dgm:cxn modelId="{B8BEE81D-27C3-496B-AC77-75B2BE58EEF7}" type="presOf" srcId="{02C5CE57-5B3F-4AD6-A2F7-66A8A5D50B98}" destId="{9A485A8E-40FF-4FFF-BD8A-0688D2712009}" srcOrd="1" destOrd="0" presId="urn:microsoft.com/office/officeart/2005/8/layout/lProcess2"/>
    <dgm:cxn modelId="{93FEAF2A-A40E-4421-9791-C26B8F0C99CD}" type="presOf" srcId="{C32AB46D-615F-42C3-BE78-70681C0898D4}" destId="{F380B265-F1C9-48DF-A2EC-B05F2CBD0685}" srcOrd="0" destOrd="0" presId="urn:microsoft.com/office/officeart/2005/8/layout/lProcess2"/>
    <dgm:cxn modelId="{6FD66C2D-E68B-4C15-996C-FC67FB938A53}" type="presOf" srcId="{E9501E14-8CCF-424E-8139-BE7056054644}" destId="{2FBE7AF0-87F8-4E35-A25B-90906EBCC15D}" srcOrd="0" destOrd="0" presId="urn:microsoft.com/office/officeart/2005/8/layout/lProcess2"/>
    <dgm:cxn modelId="{99E74E2E-8A59-46B3-B844-A89576159564}" type="presOf" srcId="{0492D09D-28C9-4DA2-849E-1BA9E0A48618}" destId="{EA0DF23B-B4E7-4C24-BD23-D8FB75441314}" srcOrd="1" destOrd="0" presId="urn:microsoft.com/office/officeart/2005/8/layout/lProcess2"/>
    <dgm:cxn modelId="{01DFF439-D140-4567-9319-3BD8F8900ADA}" srcId="{93D14316-B543-4875-9CD9-8939ED62675A}" destId="{E9501E14-8CCF-424E-8139-BE7056054644}" srcOrd="0" destOrd="0" parTransId="{42FD16E2-E89C-40B2-AF6E-59F47719CC57}" sibTransId="{EB9459DF-26E7-40E2-9475-0C744147DC34}"/>
    <dgm:cxn modelId="{FF13D740-60CB-4EB5-A129-465DE04F6D00}" type="presOf" srcId="{02C5CE57-5B3F-4AD6-A2F7-66A8A5D50B98}" destId="{AED1C187-3FBB-4912-B9E3-B658901CF792}" srcOrd="0" destOrd="0" presId="urn:microsoft.com/office/officeart/2005/8/layout/lProcess2"/>
    <dgm:cxn modelId="{700A9444-81CC-448B-ABD3-DB872951F3A0}" type="presOf" srcId="{74AC2B21-6BE1-4062-83BD-2380FA23AD34}" destId="{72ABB4BA-5A09-44E8-B9CD-04D4DAE5772F}" srcOrd="0" destOrd="0" presId="urn:microsoft.com/office/officeart/2005/8/layout/lProcess2"/>
    <dgm:cxn modelId="{93D7EA44-69E3-468E-8004-3BE2B16EA625}" srcId="{C32AB46D-615F-42C3-BE78-70681C0898D4}" destId="{FF96E0E3-FA4D-4709-A5F7-3C1DA3852714}" srcOrd="4" destOrd="0" parTransId="{AE98F7F0-EB97-4661-89DE-5E2D78913995}" sibTransId="{666819B2-8F78-45B6-B6DE-778FDD85CB69}"/>
    <dgm:cxn modelId="{7DA7C566-84ED-4666-B506-CA149D22436D}" type="presOf" srcId="{245586F0-846C-402B-B917-C187CB1B37DF}" destId="{95CC4E97-BFE4-464D-91B8-7876509EB37E}" srcOrd="0" destOrd="0" presId="urn:microsoft.com/office/officeart/2005/8/layout/lProcess2"/>
    <dgm:cxn modelId="{EB0B8749-333B-429B-A893-E93415299B0E}" type="presOf" srcId="{1BCFD17E-0F70-4AD1-B53B-A086B85D59B6}" destId="{2BF40B7B-1488-4EDB-885F-D99EE989E50F}" srcOrd="1" destOrd="0" presId="urn:microsoft.com/office/officeart/2005/8/layout/lProcess2"/>
    <dgm:cxn modelId="{13C30E6A-0A6F-48E8-95F1-E26E48FBC243}" srcId="{C32AB46D-615F-42C3-BE78-70681C0898D4}" destId="{93D14316-B543-4875-9CD9-8939ED62675A}" srcOrd="3" destOrd="0" parTransId="{EA6CDC56-9303-4B10-9E69-F82BBE5C6E55}" sibTransId="{EE6CE43D-D5B1-42F3-B0DA-BCD939752234}"/>
    <dgm:cxn modelId="{1628D74E-01A7-4D2C-8719-C024C81A44A0}" srcId="{02C5CE57-5B3F-4AD6-A2F7-66A8A5D50B98}" destId="{02D902B9-5165-4940-A5DB-6A5A2F222765}" srcOrd="0" destOrd="0" parTransId="{0FA6AAEA-F666-463A-AF14-39ADCC1C273B}" sibTransId="{CADFF655-4879-4184-8962-7B65121C5AD3}"/>
    <dgm:cxn modelId="{B4DE7A50-ECC3-4E2A-A400-DF1BC19EF8DF}" srcId="{FF96E0E3-FA4D-4709-A5F7-3C1DA3852714}" destId="{74AC2B21-6BE1-4062-83BD-2380FA23AD34}" srcOrd="0" destOrd="0" parTransId="{9C0F6FD3-13DE-4CB0-9977-1C288DF65C2D}" sibTransId="{C1795B4A-8C98-4AD8-8F24-195E8317D22C}"/>
    <dgm:cxn modelId="{91182951-9EBE-42A4-834F-BE90266C2A1A}" srcId="{C32AB46D-615F-42C3-BE78-70681C0898D4}" destId="{1BCFD17E-0F70-4AD1-B53B-A086B85D59B6}" srcOrd="1" destOrd="0" parTransId="{00A22431-E478-474A-A833-52B298AEB182}" sibTransId="{7235F2A0-86A2-49BE-9955-0067618A9897}"/>
    <dgm:cxn modelId="{2E3D3F51-F83D-4B22-A300-65ED77DFD33E}" srcId="{C32AB46D-615F-42C3-BE78-70681C0898D4}" destId="{0492D09D-28C9-4DA2-849E-1BA9E0A48618}" srcOrd="5" destOrd="0" parTransId="{5056EC86-6FF3-4416-86A4-08CBCB571B10}" sibTransId="{C03C7D78-04F9-4560-8D6E-C77191AFCBDF}"/>
    <dgm:cxn modelId="{58EC2152-43F5-413A-8EAE-6779B4B075CA}" type="presOf" srcId="{D494BFD1-678C-4CFF-B7C4-9DF7DF026852}" destId="{4874C5B8-8BBD-4C54-ACC5-DFB1649E2FA8}" srcOrd="0" destOrd="0" presId="urn:microsoft.com/office/officeart/2005/8/layout/lProcess2"/>
    <dgm:cxn modelId="{26B46B55-D20D-4C80-A5FF-3E096544A870}" srcId="{C32AB46D-615F-42C3-BE78-70681C0898D4}" destId="{02C5CE57-5B3F-4AD6-A2F7-66A8A5D50B98}" srcOrd="0" destOrd="0" parTransId="{0E890606-CF90-4A6A-9606-17A9BAABEB8B}" sibTransId="{5AA816CD-EA1A-4A69-A723-51FA37B38932}"/>
    <dgm:cxn modelId="{F983B27D-ED23-4E8D-8D27-051CC518CC02}" srcId="{D494BFD1-678C-4CFF-B7C4-9DF7DF026852}" destId="{C822BEB8-A682-457B-818F-593C2635A3E5}" srcOrd="0" destOrd="0" parTransId="{7ED52F96-643C-45FC-AFC9-0B5429E20E0B}" sibTransId="{56463239-B410-421E-8C78-CC2385113282}"/>
    <dgm:cxn modelId="{16F19F98-76F9-4E11-A214-3CCF4309577C}" type="presOf" srcId="{C822BEB8-A682-457B-818F-593C2635A3E5}" destId="{2666C6E1-883E-4BD6-87BC-244C2EF262FF}" srcOrd="0" destOrd="0" presId="urn:microsoft.com/office/officeart/2005/8/layout/lProcess2"/>
    <dgm:cxn modelId="{5B1486A2-58F3-47D7-91FE-ACD41EA800C2}" type="presOf" srcId="{02D902B9-5165-4940-A5DB-6A5A2F222765}" destId="{FF0B29C0-66F5-481E-A335-C2FE189298BA}" srcOrd="0" destOrd="0" presId="urn:microsoft.com/office/officeart/2005/8/layout/lProcess2"/>
    <dgm:cxn modelId="{113516A5-0BEB-4AAD-9087-06825807EC2F}" type="presOf" srcId="{93D14316-B543-4875-9CD9-8939ED62675A}" destId="{348BB0CA-2E23-4604-84D3-C991475DF023}" srcOrd="1" destOrd="0" presId="urn:microsoft.com/office/officeart/2005/8/layout/lProcess2"/>
    <dgm:cxn modelId="{2E1E8FA6-C538-4ED0-B263-A78978D9119A}" type="presOf" srcId="{1BCFD17E-0F70-4AD1-B53B-A086B85D59B6}" destId="{746082AC-BE4A-438D-A453-9F8BE74A4CAE}" srcOrd="0" destOrd="0" presId="urn:microsoft.com/office/officeart/2005/8/layout/lProcess2"/>
    <dgm:cxn modelId="{2C5D63AD-F6AC-49F0-911E-B9925CB17BA4}" type="presOf" srcId="{D494BFD1-678C-4CFF-B7C4-9DF7DF026852}" destId="{60D9B2EC-51C5-4B82-8020-0D97DDBA695E}" srcOrd="1" destOrd="0" presId="urn:microsoft.com/office/officeart/2005/8/layout/lProcess2"/>
    <dgm:cxn modelId="{313326B1-DED7-4BF7-A402-E15B231101AC}" type="presOf" srcId="{0492D09D-28C9-4DA2-849E-1BA9E0A48618}" destId="{58A8A748-AD27-4802-9458-7B405F934107}" srcOrd="0" destOrd="0" presId="urn:microsoft.com/office/officeart/2005/8/layout/lProcess2"/>
    <dgm:cxn modelId="{48655DD0-0980-4ED5-95EC-367F2519F3C8}" type="presOf" srcId="{8A945E4A-4011-438D-94C7-D23F5CC4F81B}" destId="{90D9C352-31D2-4359-8A61-9E31084D490B}" srcOrd="0" destOrd="0" presId="urn:microsoft.com/office/officeart/2005/8/layout/lProcess2"/>
    <dgm:cxn modelId="{8FC6F1D7-3418-4D7E-91C6-661069007D7F}" type="presOf" srcId="{FF96E0E3-FA4D-4709-A5F7-3C1DA3852714}" destId="{312FB92F-0126-4350-B5C4-0F0362DFF302}" srcOrd="1" destOrd="0" presId="urn:microsoft.com/office/officeart/2005/8/layout/lProcess2"/>
    <dgm:cxn modelId="{F1D08FDF-DF2B-4AC3-8847-3293800632DD}" type="presOf" srcId="{FF96E0E3-FA4D-4709-A5F7-3C1DA3852714}" destId="{75A48070-6A1C-4528-9802-1C01D8D89E9D}" srcOrd="0" destOrd="0" presId="urn:microsoft.com/office/officeart/2005/8/layout/lProcess2"/>
    <dgm:cxn modelId="{60481DE4-A268-4E63-B55B-92DB107E6043}" srcId="{0492D09D-28C9-4DA2-849E-1BA9E0A48618}" destId="{245586F0-846C-402B-B917-C187CB1B37DF}" srcOrd="0" destOrd="0" parTransId="{61B65D07-D82E-4835-8AA6-079D3BAA7635}" sibTransId="{50337B61-64C6-468B-A87C-D16D2FD7E16C}"/>
    <dgm:cxn modelId="{C56277FD-9D24-40EA-AE14-EBAF69811F4C}" srcId="{1BCFD17E-0F70-4AD1-B53B-A086B85D59B6}" destId="{8A945E4A-4011-438D-94C7-D23F5CC4F81B}" srcOrd="0" destOrd="0" parTransId="{91365BD4-541C-4989-9E1C-73806BD3D7E0}" sibTransId="{926AC947-E648-48D9-8C20-C13E6354CD68}"/>
    <dgm:cxn modelId="{188DAD60-F3C9-4043-8F81-E08634122A83}" type="presParOf" srcId="{F380B265-F1C9-48DF-A2EC-B05F2CBD0685}" destId="{3F292AF8-BD4A-4E1D-A3C6-CE24676F5C7E}" srcOrd="0" destOrd="0" presId="urn:microsoft.com/office/officeart/2005/8/layout/lProcess2"/>
    <dgm:cxn modelId="{706B240D-D583-4F73-A181-9E926BCF0307}" type="presParOf" srcId="{3F292AF8-BD4A-4E1D-A3C6-CE24676F5C7E}" destId="{AED1C187-3FBB-4912-B9E3-B658901CF792}" srcOrd="0" destOrd="0" presId="urn:microsoft.com/office/officeart/2005/8/layout/lProcess2"/>
    <dgm:cxn modelId="{2113F039-DFDE-4B9C-A359-F74360E1F938}" type="presParOf" srcId="{3F292AF8-BD4A-4E1D-A3C6-CE24676F5C7E}" destId="{9A485A8E-40FF-4FFF-BD8A-0688D2712009}" srcOrd="1" destOrd="0" presId="urn:microsoft.com/office/officeart/2005/8/layout/lProcess2"/>
    <dgm:cxn modelId="{E4496E47-E419-4DC3-9358-3EA4503B2FBA}" type="presParOf" srcId="{3F292AF8-BD4A-4E1D-A3C6-CE24676F5C7E}" destId="{05DFB989-772D-4B45-A0B8-D20BF31D6E14}" srcOrd="2" destOrd="0" presId="urn:microsoft.com/office/officeart/2005/8/layout/lProcess2"/>
    <dgm:cxn modelId="{1E09FC43-CE15-485C-BDE5-28E04AE19BB1}" type="presParOf" srcId="{05DFB989-772D-4B45-A0B8-D20BF31D6E14}" destId="{EB1B4439-CBF0-450D-9FD0-5EA9A47135E7}" srcOrd="0" destOrd="0" presId="urn:microsoft.com/office/officeart/2005/8/layout/lProcess2"/>
    <dgm:cxn modelId="{F96C0580-B145-4904-ADB2-3DC68BA9366A}" type="presParOf" srcId="{EB1B4439-CBF0-450D-9FD0-5EA9A47135E7}" destId="{FF0B29C0-66F5-481E-A335-C2FE189298BA}" srcOrd="0" destOrd="0" presId="urn:microsoft.com/office/officeart/2005/8/layout/lProcess2"/>
    <dgm:cxn modelId="{684471C8-544E-4530-BFB0-AF0B5C188103}" type="presParOf" srcId="{F380B265-F1C9-48DF-A2EC-B05F2CBD0685}" destId="{266909C1-FC91-447D-8698-46858A4C565B}" srcOrd="1" destOrd="0" presId="urn:microsoft.com/office/officeart/2005/8/layout/lProcess2"/>
    <dgm:cxn modelId="{BCC9446E-FBB4-4EB9-A61E-095BC2DB55E1}" type="presParOf" srcId="{F380B265-F1C9-48DF-A2EC-B05F2CBD0685}" destId="{73FE8458-1450-48DC-AB64-E90D12B42E48}" srcOrd="2" destOrd="0" presId="urn:microsoft.com/office/officeart/2005/8/layout/lProcess2"/>
    <dgm:cxn modelId="{507F45A6-E7D9-42B1-B1A4-0884645C49E8}" type="presParOf" srcId="{73FE8458-1450-48DC-AB64-E90D12B42E48}" destId="{746082AC-BE4A-438D-A453-9F8BE74A4CAE}" srcOrd="0" destOrd="0" presId="urn:microsoft.com/office/officeart/2005/8/layout/lProcess2"/>
    <dgm:cxn modelId="{AB525DC1-8A95-47EF-AE64-F90945F9234C}" type="presParOf" srcId="{73FE8458-1450-48DC-AB64-E90D12B42E48}" destId="{2BF40B7B-1488-4EDB-885F-D99EE989E50F}" srcOrd="1" destOrd="0" presId="urn:microsoft.com/office/officeart/2005/8/layout/lProcess2"/>
    <dgm:cxn modelId="{E63444D6-D5C3-4EFC-BE69-70BB52E84F35}" type="presParOf" srcId="{73FE8458-1450-48DC-AB64-E90D12B42E48}" destId="{0CDE8079-F983-4F7A-A701-DB0C09126DA6}" srcOrd="2" destOrd="0" presId="urn:microsoft.com/office/officeart/2005/8/layout/lProcess2"/>
    <dgm:cxn modelId="{1AEBC7BB-FF92-478D-BE4D-04B2F1D3312A}" type="presParOf" srcId="{0CDE8079-F983-4F7A-A701-DB0C09126DA6}" destId="{209B3944-C764-4903-92A3-A609A4839293}" srcOrd="0" destOrd="0" presId="urn:microsoft.com/office/officeart/2005/8/layout/lProcess2"/>
    <dgm:cxn modelId="{65FAA1EF-69AF-437F-A299-2BA4B88B1477}" type="presParOf" srcId="{209B3944-C764-4903-92A3-A609A4839293}" destId="{90D9C352-31D2-4359-8A61-9E31084D490B}" srcOrd="0" destOrd="0" presId="urn:microsoft.com/office/officeart/2005/8/layout/lProcess2"/>
    <dgm:cxn modelId="{6C4AB496-70D6-4D9F-9B5F-04E3D9DEAEBF}" type="presParOf" srcId="{F380B265-F1C9-48DF-A2EC-B05F2CBD0685}" destId="{4E81B088-AA52-44B5-99D1-27251B6D7934}" srcOrd="3" destOrd="0" presId="urn:microsoft.com/office/officeart/2005/8/layout/lProcess2"/>
    <dgm:cxn modelId="{D280F4FD-9B44-465D-AD0F-749EB51C92BD}" type="presParOf" srcId="{F380B265-F1C9-48DF-A2EC-B05F2CBD0685}" destId="{B777F811-4F3A-46F8-B067-86ED5A490B38}" srcOrd="4" destOrd="0" presId="urn:microsoft.com/office/officeart/2005/8/layout/lProcess2"/>
    <dgm:cxn modelId="{F4632791-FB63-431D-9D58-50729A3B80CD}" type="presParOf" srcId="{B777F811-4F3A-46F8-B067-86ED5A490B38}" destId="{4874C5B8-8BBD-4C54-ACC5-DFB1649E2FA8}" srcOrd="0" destOrd="0" presId="urn:microsoft.com/office/officeart/2005/8/layout/lProcess2"/>
    <dgm:cxn modelId="{570C9452-80CB-4342-8CC1-7BE7EE1CF231}" type="presParOf" srcId="{B777F811-4F3A-46F8-B067-86ED5A490B38}" destId="{60D9B2EC-51C5-4B82-8020-0D97DDBA695E}" srcOrd="1" destOrd="0" presId="urn:microsoft.com/office/officeart/2005/8/layout/lProcess2"/>
    <dgm:cxn modelId="{F8E303E5-CBF6-4A11-A672-9452637CE0F1}" type="presParOf" srcId="{B777F811-4F3A-46F8-B067-86ED5A490B38}" destId="{DFF57483-AF10-4641-AB6F-0ABAAF457194}" srcOrd="2" destOrd="0" presId="urn:microsoft.com/office/officeart/2005/8/layout/lProcess2"/>
    <dgm:cxn modelId="{8B5D9CC1-0036-40A3-ABD7-14902021A107}" type="presParOf" srcId="{DFF57483-AF10-4641-AB6F-0ABAAF457194}" destId="{F189446F-A122-4E2C-AB82-979BF43D5327}" srcOrd="0" destOrd="0" presId="urn:microsoft.com/office/officeart/2005/8/layout/lProcess2"/>
    <dgm:cxn modelId="{08035274-5EB1-448D-B7D7-95FB3662BF60}" type="presParOf" srcId="{F189446F-A122-4E2C-AB82-979BF43D5327}" destId="{2666C6E1-883E-4BD6-87BC-244C2EF262FF}" srcOrd="0" destOrd="0" presId="urn:microsoft.com/office/officeart/2005/8/layout/lProcess2"/>
    <dgm:cxn modelId="{9697663F-95BF-4CF8-AE74-4929C69FB504}" type="presParOf" srcId="{F380B265-F1C9-48DF-A2EC-B05F2CBD0685}" destId="{51B37165-8657-4D1B-83EF-C9A8986A9427}" srcOrd="5" destOrd="0" presId="urn:microsoft.com/office/officeart/2005/8/layout/lProcess2"/>
    <dgm:cxn modelId="{3EF7B763-E640-417A-8947-4654146D5ABE}" type="presParOf" srcId="{F380B265-F1C9-48DF-A2EC-B05F2CBD0685}" destId="{F47887E9-027A-4D07-AC58-CF76F9432037}" srcOrd="6" destOrd="0" presId="urn:microsoft.com/office/officeart/2005/8/layout/lProcess2"/>
    <dgm:cxn modelId="{430C1A33-053E-4461-A937-CAC11CF53550}" type="presParOf" srcId="{F47887E9-027A-4D07-AC58-CF76F9432037}" destId="{AEED4326-4C3E-4726-8C2D-A070F44180E5}" srcOrd="0" destOrd="0" presId="urn:microsoft.com/office/officeart/2005/8/layout/lProcess2"/>
    <dgm:cxn modelId="{14B566AA-888C-4FAF-841D-CAE33E8C9B61}" type="presParOf" srcId="{F47887E9-027A-4D07-AC58-CF76F9432037}" destId="{348BB0CA-2E23-4604-84D3-C991475DF023}" srcOrd="1" destOrd="0" presId="urn:microsoft.com/office/officeart/2005/8/layout/lProcess2"/>
    <dgm:cxn modelId="{C1FEC06B-74C5-4F53-A035-C3319B2C2C62}" type="presParOf" srcId="{F47887E9-027A-4D07-AC58-CF76F9432037}" destId="{B9AACF09-D7BB-4367-B30B-ED0DE9886492}" srcOrd="2" destOrd="0" presId="urn:microsoft.com/office/officeart/2005/8/layout/lProcess2"/>
    <dgm:cxn modelId="{675BDA9F-C2BC-4587-9E3A-F54102A94B28}" type="presParOf" srcId="{B9AACF09-D7BB-4367-B30B-ED0DE9886492}" destId="{8DFC1A43-558B-425F-8888-BDE7116158F5}" srcOrd="0" destOrd="0" presId="urn:microsoft.com/office/officeart/2005/8/layout/lProcess2"/>
    <dgm:cxn modelId="{B028ED83-049E-4260-82BA-9AFEA98C473E}" type="presParOf" srcId="{8DFC1A43-558B-425F-8888-BDE7116158F5}" destId="{2FBE7AF0-87F8-4E35-A25B-90906EBCC15D}" srcOrd="0" destOrd="0" presId="urn:microsoft.com/office/officeart/2005/8/layout/lProcess2"/>
    <dgm:cxn modelId="{447D0D62-5F51-446B-9128-BEC40887DC6A}" type="presParOf" srcId="{F380B265-F1C9-48DF-A2EC-B05F2CBD0685}" destId="{5B75FE84-8DF1-4055-A93C-792BA823958C}" srcOrd="7" destOrd="0" presId="urn:microsoft.com/office/officeart/2005/8/layout/lProcess2"/>
    <dgm:cxn modelId="{4106161E-ED65-47B6-9771-5C8988202E10}" type="presParOf" srcId="{F380B265-F1C9-48DF-A2EC-B05F2CBD0685}" destId="{EB0A641A-A9E1-44F7-9E9A-376E5491DA9F}" srcOrd="8" destOrd="0" presId="urn:microsoft.com/office/officeart/2005/8/layout/lProcess2"/>
    <dgm:cxn modelId="{E82FEBE6-08E7-4398-BDAD-235377965F1B}" type="presParOf" srcId="{EB0A641A-A9E1-44F7-9E9A-376E5491DA9F}" destId="{75A48070-6A1C-4528-9802-1C01D8D89E9D}" srcOrd="0" destOrd="0" presId="urn:microsoft.com/office/officeart/2005/8/layout/lProcess2"/>
    <dgm:cxn modelId="{053F18DF-DB69-4E04-B66E-63E5F6D70793}" type="presParOf" srcId="{EB0A641A-A9E1-44F7-9E9A-376E5491DA9F}" destId="{312FB92F-0126-4350-B5C4-0F0362DFF302}" srcOrd="1" destOrd="0" presId="urn:microsoft.com/office/officeart/2005/8/layout/lProcess2"/>
    <dgm:cxn modelId="{F84AD0E4-7811-4764-81F2-4795172197FD}" type="presParOf" srcId="{EB0A641A-A9E1-44F7-9E9A-376E5491DA9F}" destId="{766AF06A-F2F0-4341-BC83-2C1EE0299483}" srcOrd="2" destOrd="0" presId="urn:microsoft.com/office/officeart/2005/8/layout/lProcess2"/>
    <dgm:cxn modelId="{CF472AAE-77B3-43AD-BFAE-B9367F25F840}" type="presParOf" srcId="{766AF06A-F2F0-4341-BC83-2C1EE0299483}" destId="{7A9227C8-E8CA-4392-99EF-72DFE1F177C4}" srcOrd="0" destOrd="0" presId="urn:microsoft.com/office/officeart/2005/8/layout/lProcess2"/>
    <dgm:cxn modelId="{8D48EA21-D96C-480F-A1E2-CC0CCB1EBB46}" type="presParOf" srcId="{7A9227C8-E8CA-4392-99EF-72DFE1F177C4}" destId="{72ABB4BA-5A09-44E8-B9CD-04D4DAE5772F}" srcOrd="0" destOrd="0" presId="urn:microsoft.com/office/officeart/2005/8/layout/lProcess2"/>
    <dgm:cxn modelId="{FB15CF15-9A22-4CAF-8BAC-D3BE827A162C}" type="presParOf" srcId="{F380B265-F1C9-48DF-A2EC-B05F2CBD0685}" destId="{0CF3FD29-EC12-4562-AD54-F8D4E3485CE4}" srcOrd="9" destOrd="0" presId="urn:microsoft.com/office/officeart/2005/8/layout/lProcess2"/>
    <dgm:cxn modelId="{E1B27331-7FF9-40C5-A837-60F25B28D33D}" type="presParOf" srcId="{F380B265-F1C9-48DF-A2EC-B05F2CBD0685}" destId="{61C089A8-E24C-4C62-9F4F-484C3AC6D67E}" srcOrd="10" destOrd="0" presId="urn:microsoft.com/office/officeart/2005/8/layout/lProcess2"/>
    <dgm:cxn modelId="{1D24FA64-0E71-4AD6-B49B-B8CFE67E9938}" type="presParOf" srcId="{61C089A8-E24C-4C62-9F4F-484C3AC6D67E}" destId="{58A8A748-AD27-4802-9458-7B405F934107}" srcOrd="0" destOrd="0" presId="urn:microsoft.com/office/officeart/2005/8/layout/lProcess2"/>
    <dgm:cxn modelId="{41038EDE-3770-4212-A8F6-6FB6A52869FD}" type="presParOf" srcId="{61C089A8-E24C-4C62-9F4F-484C3AC6D67E}" destId="{EA0DF23B-B4E7-4C24-BD23-D8FB75441314}" srcOrd="1" destOrd="0" presId="urn:microsoft.com/office/officeart/2005/8/layout/lProcess2"/>
    <dgm:cxn modelId="{7AEEC779-2686-45FF-94FF-371D4AE8CDE6}" type="presParOf" srcId="{61C089A8-E24C-4C62-9F4F-484C3AC6D67E}" destId="{3B78FCC4-6701-4E3C-BD46-1B9B0F3CA2A2}" srcOrd="2" destOrd="0" presId="urn:microsoft.com/office/officeart/2005/8/layout/lProcess2"/>
    <dgm:cxn modelId="{86F99902-22BF-4716-ADBA-1DC0CCD3B102}" type="presParOf" srcId="{3B78FCC4-6701-4E3C-BD46-1B9B0F3CA2A2}" destId="{8B18959B-7219-4712-92EB-72438F1CDCB6}" srcOrd="0" destOrd="0" presId="urn:microsoft.com/office/officeart/2005/8/layout/lProcess2"/>
    <dgm:cxn modelId="{1AEE8EB6-2313-40C9-9824-C506ECA491ED}" type="presParOf" srcId="{8B18959B-7219-4712-92EB-72438F1CDCB6}" destId="{95CC4E97-BFE4-464D-91B8-7876509EB37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671B61-9856-4725-8D8C-3B241EAFB39E}" type="doc">
      <dgm:prSet loTypeId="urn:microsoft.com/office/officeart/2005/8/layout/hierarchy3" loCatId="hierarchy" qsTypeId="urn:microsoft.com/office/officeart/2005/8/quickstyle/simple1" qsCatId="simple" csTypeId="urn:microsoft.com/office/officeart/2005/8/colors/accent1_5" csCatId="accent1" phldr="1"/>
      <dgm:spPr/>
      <dgm:t>
        <a:bodyPr/>
        <a:lstStyle/>
        <a:p>
          <a:endParaRPr lang="en-IN"/>
        </a:p>
      </dgm:t>
    </dgm:pt>
    <dgm:pt modelId="{5A1BB327-9BE4-4B34-A4FD-2D94BDF47513}">
      <dgm:prSet/>
      <dgm:spPr/>
      <dgm:t>
        <a:bodyPr/>
        <a:lstStyle/>
        <a:p>
          <a:r>
            <a:rPr lang="en-US" b="1" i="0" dirty="0">
              <a:latin typeface="Times New Roman" panose="02020603050405020304" pitchFamily="18" charset="0"/>
              <a:cs typeface="Times New Roman" panose="02020603050405020304" pitchFamily="18" charset="0"/>
            </a:rPr>
            <a:t>Evaluating Current Infrastructure</a:t>
          </a:r>
          <a:endParaRPr lang="en-IN" dirty="0">
            <a:latin typeface="Times New Roman" panose="02020603050405020304" pitchFamily="18" charset="0"/>
            <a:cs typeface="Times New Roman" panose="02020603050405020304" pitchFamily="18" charset="0"/>
          </a:endParaRPr>
        </a:p>
      </dgm:t>
    </dgm:pt>
    <dgm:pt modelId="{43E496A0-9A8F-4F4E-9F03-7026C781554D}" type="parTrans" cxnId="{0925A173-FDAA-469B-A66F-023B6F123187}">
      <dgm:prSet/>
      <dgm:spPr/>
      <dgm:t>
        <a:bodyPr/>
        <a:lstStyle/>
        <a:p>
          <a:endParaRPr lang="en-IN">
            <a:latin typeface="Times New Roman" panose="02020603050405020304" pitchFamily="18" charset="0"/>
            <a:cs typeface="Times New Roman" panose="02020603050405020304" pitchFamily="18" charset="0"/>
          </a:endParaRPr>
        </a:p>
      </dgm:t>
    </dgm:pt>
    <dgm:pt modelId="{A866BA42-5D47-4CD7-B9A1-3856CBCEF00E}" type="sibTrans" cxnId="{0925A173-FDAA-469B-A66F-023B6F123187}">
      <dgm:prSet/>
      <dgm:spPr/>
      <dgm:t>
        <a:bodyPr/>
        <a:lstStyle/>
        <a:p>
          <a:endParaRPr lang="en-IN">
            <a:latin typeface="Times New Roman" panose="02020603050405020304" pitchFamily="18" charset="0"/>
            <a:cs typeface="Times New Roman" panose="02020603050405020304" pitchFamily="18" charset="0"/>
          </a:endParaRPr>
        </a:p>
      </dgm:t>
    </dgm:pt>
    <dgm:pt modelId="{700BDBFC-B445-47A5-8AF0-92A934D5CC4B}">
      <dgm:prSet/>
      <dgm:spPr/>
      <dgm:t>
        <a:bodyPr/>
        <a:lstStyle/>
        <a:p>
          <a:r>
            <a:rPr lang="en-US" b="0" i="0" dirty="0">
              <a:latin typeface="Times New Roman" panose="02020603050405020304" pitchFamily="18" charset="0"/>
              <a:cs typeface="Times New Roman" panose="02020603050405020304" pitchFamily="18" charset="0"/>
            </a:rPr>
            <a:t>Understand the existing IT landscape, infrastructure, and applications.</a:t>
          </a:r>
          <a:endParaRPr lang="en-IN" dirty="0">
            <a:latin typeface="Times New Roman" panose="02020603050405020304" pitchFamily="18" charset="0"/>
            <a:cs typeface="Times New Roman" panose="02020603050405020304" pitchFamily="18" charset="0"/>
          </a:endParaRPr>
        </a:p>
      </dgm:t>
    </dgm:pt>
    <dgm:pt modelId="{F36C66BD-BCE3-4F9F-BB5D-162EFE0E4925}" type="parTrans" cxnId="{C1C6E23C-2877-4CEC-A8DC-536A2FB441D9}">
      <dgm:prSet/>
      <dgm:spPr/>
      <dgm:t>
        <a:bodyPr/>
        <a:lstStyle/>
        <a:p>
          <a:endParaRPr lang="en-IN">
            <a:latin typeface="Times New Roman" panose="02020603050405020304" pitchFamily="18" charset="0"/>
            <a:cs typeface="Times New Roman" panose="02020603050405020304" pitchFamily="18" charset="0"/>
          </a:endParaRPr>
        </a:p>
      </dgm:t>
    </dgm:pt>
    <dgm:pt modelId="{888B861B-B9FE-4501-AC89-CBF49EE780BE}" type="sibTrans" cxnId="{C1C6E23C-2877-4CEC-A8DC-536A2FB441D9}">
      <dgm:prSet/>
      <dgm:spPr/>
      <dgm:t>
        <a:bodyPr/>
        <a:lstStyle/>
        <a:p>
          <a:endParaRPr lang="en-IN">
            <a:latin typeface="Times New Roman" panose="02020603050405020304" pitchFamily="18" charset="0"/>
            <a:cs typeface="Times New Roman" panose="02020603050405020304" pitchFamily="18" charset="0"/>
          </a:endParaRPr>
        </a:p>
      </dgm:t>
    </dgm:pt>
    <dgm:pt modelId="{142D76B9-A23D-428E-8640-4F8C5D54BC79}">
      <dgm:prSet/>
      <dgm:spPr/>
      <dgm:t>
        <a:bodyPr/>
        <a:lstStyle/>
        <a:p>
          <a:r>
            <a:rPr lang="en-US" b="0" i="0" dirty="0">
              <a:latin typeface="Times New Roman" panose="02020603050405020304" pitchFamily="18" charset="0"/>
              <a:cs typeface="Times New Roman" panose="02020603050405020304" pitchFamily="18" charset="0"/>
            </a:rPr>
            <a:t>Identifying dependencies, potential challenges, and opportunities for optimization.</a:t>
          </a:r>
          <a:endParaRPr lang="en-IN" dirty="0">
            <a:latin typeface="Times New Roman" panose="02020603050405020304" pitchFamily="18" charset="0"/>
            <a:cs typeface="Times New Roman" panose="02020603050405020304" pitchFamily="18" charset="0"/>
          </a:endParaRPr>
        </a:p>
      </dgm:t>
    </dgm:pt>
    <dgm:pt modelId="{CC11999A-E8E1-4D83-B6BA-69DC80CA886F}" type="parTrans" cxnId="{148243AB-ABD3-4801-BD1C-E05820C6854B}">
      <dgm:prSet/>
      <dgm:spPr/>
      <dgm:t>
        <a:bodyPr/>
        <a:lstStyle/>
        <a:p>
          <a:endParaRPr lang="en-IN">
            <a:latin typeface="Times New Roman" panose="02020603050405020304" pitchFamily="18" charset="0"/>
            <a:cs typeface="Times New Roman" panose="02020603050405020304" pitchFamily="18" charset="0"/>
          </a:endParaRPr>
        </a:p>
      </dgm:t>
    </dgm:pt>
    <dgm:pt modelId="{EBDEE692-C7B8-4BDE-A929-3ACEF9745290}" type="sibTrans" cxnId="{148243AB-ABD3-4801-BD1C-E05820C6854B}">
      <dgm:prSet/>
      <dgm:spPr/>
      <dgm:t>
        <a:bodyPr/>
        <a:lstStyle/>
        <a:p>
          <a:endParaRPr lang="en-IN">
            <a:latin typeface="Times New Roman" panose="02020603050405020304" pitchFamily="18" charset="0"/>
            <a:cs typeface="Times New Roman" panose="02020603050405020304" pitchFamily="18" charset="0"/>
          </a:endParaRPr>
        </a:p>
      </dgm:t>
    </dgm:pt>
    <dgm:pt modelId="{7A85172D-1E35-4E11-9C3F-293645603671}">
      <dgm:prSet/>
      <dgm:spPr/>
      <dgm:t>
        <a:bodyPr/>
        <a:lstStyle/>
        <a:p>
          <a:r>
            <a:rPr lang="en-US" b="1" i="0" dirty="0">
              <a:latin typeface="Times New Roman" panose="02020603050405020304" pitchFamily="18" charset="0"/>
              <a:cs typeface="Times New Roman" panose="02020603050405020304" pitchFamily="18" charset="0"/>
            </a:rPr>
            <a:t>Assessing the Dependencies</a:t>
          </a:r>
          <a:endParaRPr lang="en-IN" dirty="0">
            <a:latin typeface="Times New Roman" panose="02020603050405020304" pitchFamily="18" charset="0"/>
            <a:cs typeface="Times New Roman" panose="02020603050405020304" pitchFamily="18" charset="0"/>
          </a:endParaRPr>
        </a:p>
      </dgm:t>
    </dgm:pt>
    <dgm:pt modelId="{8B89B270-2013-4EA1-819F-EB0C48FDD8AA}" type="parTrans" cxnId="{8924307B-6E75-4229-A52F-45B116439647}">
      <dgm:prSet/>
      <dgm:spPr/>
      <dgm:t>
        <a:bodyPr/>
        <a:lstStyle/>
        <a:p>
          <a:endParaRPr lang="en-IN">
            <a:latin typeface="Times New Roman" panose="02020603050405020304" pitchFamily="18" charset="0"/>
            <a:cs typeface="Times New Roman" panose="02020603050405020304" pitchFamily="18" charset="0"/>
          </a:endParaRPr>
        </a:p>
      </dgm:t>
    </dgm:pt>
    <dgm:pt modelId="{8598732E-864B-4504-87E0-23EAC001C089}" type="sibTrans" cxnId="{8924307B-6E75-4229-A52F-45B116439647}">
      <dgm:prSet/>
      <dgm:spPr/>
      <dgm:t>
        <a:bodyPr/>
        <a:lstStyle/>
        <a:p>
          <a:endParaRPr lang="en-IN">
            <a:latin typeface="Times New Roman" panose="02020603050405020304" pitchFamily="18" charset="0"/>
            <a:cs typeface="Times New Roman" panose="02020603050405020304" pitchFamily="18" charset="0"/>
          </a:endParaRPr>
        </a:p>
      </dgm:t>
    </dgm:pt>
    <dgm:pt modelId="{F9D70E75-21DD-481F-A6F5-3365EE471F33}">
      <dgm:prSet/>
      <dgm:spPr/>
      <dgm:t>
        <a:bodyPr/>
        <a:lstStyle/>
        <a:p>
          <a:r>
            <a:rPr lang="en-US" b="0" i="0" dirty="0">
              <a:latin typeface="Times New Roman" panose="02020603050405020304" pitchFamily="18" charset="0"/>
              <a:cs typeface="Times New Roman" panose="02020603050405020304" pitchFamily="18" charset="0"/>
            </a:rPr>
            <a:t>Grouping the applications based on their interdependencies and relationships with each other.</a:t>
          </a:r>
          <a:endParaRPr lang="en-IN" dirty="0">
            <a:latin typeface="Times New Roman" panose="02020603050405020304" pitchFamily="18" charset="0"/>
            <a:cs typeface="Times New Roman" panose="02020603050405020304" pitchFamily="18" charset="0"/>
          </a:endParaRPr>
        </a:p>
      </dgm:t>
    </dgm:pt>
    <dgm:pt modelId="{D6F11295-FBEA-4DF8-9D8D-BEA03E64B231}" type="parTrans" cxnId="{D211C646-FF3B-4CDD-9F0F-C44A3F35F07A}">
      <dgm:prSet/>
      <dgm:spPr/>
      <dgm:t>
        <a:bodyPr/>
        <a:lstStyle/>
        <a:p>
          <a:endParaRPr lang="en-IN">
            <a:latin typeface="Times New Roman" panose="02020603050405020304" pitchFamily="18" charset="0"/>
            <a:cs typeface="Times New Roman" panose="02020603050405020304" pitchFamily="18" charset="0"/>
          </a:endParaRPr>
        </a:p>
      </dgm:t>
    </dgm:pt>
    <dgm:pt modelId="{64A9EAB4-4FBD-4BFF-90DC-21CA3AC53481}" type="sibTrans" cxnId="{D211C646-FF3B-4CDD-9F0F-C44A3F35F07A}">
      <dgm:prSet/>
      <dgm:spPr/>
      <dgm:t>
        <a:bodyPr/>
        <a:lstStyle/>
        <a:p>
          <a:endParaRPr lang="en-IN">
            <a:latin typeface="Times New Roman" panose="02020603050405020304" pitchFamily="18" charset="0"/>
            <a:cs typeface="Times New Roman" panose="02020603050405020304" pitchFamily="18" charset="0"/>
          </a:endParaRPr>
        </a:p>
      </dgm:t>
    </dgm:pt>
    <dgm:pt modelId="{49558EB9-FCB7-4129-BB8B-102C1223D196}">
      <dgm:prSet/>
      <dgm:spPr/>
      <dgm:t>
        <a:bodyPr/>
        <a:lstStyle/>
        <a:p>
          <a:r>
            <a:rPr lang="en-US" b="0" i="0" dirty="0">
              <a:latin typeface="Times New Roman" panose="02020603050405020304" pitchFamily="18" charset="0"/>
              <a:cs typeface="Times New Roman" panose="02020603050405020304" pitchFamily="18" charset="0"/>
            </a:rPr>
            <a:t>Ensuring that applications with shared dependencies are migrated together, reducing disruptions and maintaining functionality.</a:t>
          </a:r>
          <a:endParaRPr lang="en-IN" dirty="0">
            <a:latin typeface="Times New Roman" panose="02020603050405020304" pitchFamily="18" charset="0"/>
            <a:cs typeface="Times New Roman" panose="02020603050405020304" pitchFamily="18" charset="0"/>
          </a:endParaRPr>
        </a:p>
      </dgm:t>
    </dgm:pt>
    <dgm:pt modelId="{6D5A7847-D5EC-4B30-8621-9BB944D05B8A}" type="parTrans" cxnId="{18E80BEB-A137-4653-A98F-0D7737D4A2A8}">
      <dgm:prSet/>
      <dgm:spPr/>
      <dgm:t>
        <a:bodyPr/>
        <a:lstStyle/>
        <a:p>
          <a:endParaRPr lang="en-IN">
            <a:latin typeface="Times New Roman" panose="02020603050405020304" pitchFamily="18" charset="0"/>
            <a:cs typeface="Times New Roman" panose="02020603050405020304" pitchFamily="18" charset="0"/>
          </a:endParaRPr>
        </a:p>
      </dgm:t>
    </dgm:pt>
    <dgm:pt modelId="{9F2B3417-6CDA-4514-9342-2AEC63DDB01F}" type="sibTrans" cxnId="{18E80BEB-A137-4653-A98F-0D7737D4A2A8}">
      <dgm:prSet/>
      <dgm:spPr/>
      <dgm:t>
        <a:bodyPr/>
        <a:lstStyle/>
        <a:p>
          <a:endParaRPr lang="en-IN">
            <a:latin typeface="Times New Roman" panose="02020603050405020304" pitchFamily="18" charset="0"/>
            <a:cs typeface="Times New Roman" panose="02020603050405020304" pitchFamily="18" charset="0"/>
          </a:endParaRPr>
        </a:p>
      </dgm:t>
    </dgm:pt>
    <dgm:pt modelId="{A160EE3F-FACA-4A59-AA49-D76E45D97238}">
      <dgm:prSet/>
      <dgm:spPr/>
      <dgm:t>
        <a:bodyPr/>
        <a:lstStyle/>
        <a:p>
          <a:r>
            <a:rPr lang="en-US" b="1" dirty="0">
              <a:latin typeface="Times New Roman" panose="02020603050405020304" pitchFamily="18" charset="0"/>
              <a:cs typeface="Times New Roman" panose="02020603050405020304" pitchFamily="18" charset="0"/>
            </a:rPr>
            <a:t>Criticality Planning</a:t>
          </a:r>
          <a:endParaRPr lang="en-IN" b="1" dirty="0">
            <a:latin typeface="Times New Roman" panose="02020603050405020304" pitchFamily="18" charset="0"/>
            <a:cs typeface="Times New Roman" panose="02020603050405020304" pitchFamily="18" charset="0"/>
          </a:endParaRPr>
        </a:p>
      </dgm:t>
    </dgm:pt>
    <dgm:pt modelId="{3949539B-5374-49BA-8C51-D622F08ECF18}" type="parTrans" cxnId="{5BDEA29D-A66B-4ACB-892A-A386F09450D1}">
      <dgm:prSet/>
      <dgm:spPr/>
      <dgm:t>
        <a:bodyPr/>
        <a:lstStyle/>
        <a:p>
          <a:endParaRPr lang="en-IN">
            <a:latin typeface="Times New Roman" panose="02020603050405020304" pitchFamily="18" charset="0"/>
            <a:cs typeface="Times New Roman" panose="02020603050405020304" pitchFamily="18" charset="0"/>
          </a:endParaRPr>
        </a:p>
      </dgm:t>
    </dgm:pt>
    <dgm:pt modelId="{6EC896D7-A6CA-4DF0-A0F9-776E44428321}" type="sibTrans" cxnId="{5BDEA29D-A66B-4ACB-892A-A386F09450D1}">
      <dgm:prSet/>
      <dgm:spPr/>
      <dgm:t>
        <a:bodyPr/>
        <a:lstStyle/>
        <a:p>
          <a:endParaRPr lang="en-IN">
            <a:latin typeface="Times New Roman" panose="02020603050405020304" pitchFamily="18" charset="0"/>
            <a:cs typeface="Times New Roman" panose="02020603050405020304" pitchFamily="18" charset="0"/>
          </a:endParaRPr>
        </a:p>
      </dgm:t>
    </dgm:pt>
    <dgm:pt modelId="{2E8B19EF-99F0-4D04-9365-1E4C09BA0283}">
      <dgm:prSet/>
      <dgm:spPr/>
      <dgm:t>
        <a:bodyPr/>
        <a:lstStyle/>
        <a:p>
          <a:r>
            <a:rPr lang="en-US" b="0" i="0" dirty="0">
              <a:latin typeface="Times New Roman" panose="02020603050405020304" pitchFamily="18" charset="0"/>
              <a:cs typeface="Times New Roman" panose="02020603050405020304" pitchFamily="18" charset="0"/>
            </a:rPr>
            <a:t>Establish a priority order for migrating applications basis the criticality</a:t>
          </a:r>
          <a:endParaRPr lang="en-IN" dirty="0">
            <a:latin typeface="Times New Roman" panose="02020603050405020304" pitchFamily="18" charset="0"/>
            <a:cs typeface="Times New Roman" panose="02020603050405020304" pitchFamily="18" charset="0"/>
          </a:endParaRPr>
        </a:p>
      </dgm:t>
    </dgm:pt>
    <dgm:pt modelId="{ACEE6698-7D22-4481-ADB6-6BC6ED1D65E1}" type="parTrans" cxnId="{DAD08C9F-7B81-49A3-8914-F66A6D3D920F}">
      <dgm:prSet/>
      <dgm:spPr/>
      <dgm:t>
        <a:bodyPr/>
        <a:lstStyle/>
        <a:p>
          <a:endParaRPr lang="en-IN">
            <a:latin typeface="Times New Roman" panose="02020603050405020304" pitchFamily="18" charset="0"/>
            <a:cs typeface="Times New Roman" panose="02020603050405020304" pitchFamily="18" charset="0"/>
          </a:endParaRPr>
        </a:p>
      </dgm:t>
    </dgm:pt>
    <dgm:pt modelId="{6592A884-3F72-4FDB-B493-EADC6E9236CD}" type="sibTrans" cxnId="{DAD08C9F-7B81-49A3-8914-F66A6D3D920F}">
      <dgm:prSet/>
      <dgm:spPr/>
      <dgm:t>
        <a:bodyPr/>
        <a:lstStyle/>
        <a:p>
          <a:endParaRPr lang="en-IN">
            <a:latin typeface="Times New Roman" panose="02020603050405020304" pitchFamily="18" charset="0"/>
            <a:cs typeface="Times New Roman" panose="02020603050405020304" pitchFamily="18" charset="0"/>
          </a:endParaRPr>
        </a:p>
      </dgm:t>
    </dgm:pt>
    <dgm:pt modelId="{9696568D-1EB4-4428-8D5F-82AC2BCA3485}">
      <dgm:prSet/>
      <dgm:spPr/>
      <dgm:t>
        <a:bodyPr/>
        <a:lstStyle/>
        <a:p>
          <a:r>
            <a:rPr lang="en-US" b="0" i="0" dirty="0">
              <a:latin typeface="Times New Roman" panose="02020603050405020304" pitchFamily="18" charset="0"/>
              <a:cs typeface="Times New Roman" panose="02020603050405020304" pitchFamily="18" charset="0"/>
            </a:rPr>
            <a:t>Allow deep focus on critical applications first, minimizing the impact on core business functions.</a:t>
          </a:r>
          <a:endParaRPr lang="en-IN" dirty="0">
            <a:latin typeface="Times New Roman" panose="02020603050405020304" pitchFamily="18" charset="0"/>
            <a:cs typeface="Times New Roman" panose="02020603050405020304" pitchFamily="18" charset="0"/>
          </a:endParaRPr>
        </a:p>
      </dgm:t>
    </dgm:pt>
    <dgm:pt modelId="{87FC67EC-FCB5-463C-B942-36549A5FD132}" type="parTrans" cxnId="{EB77C6CE-E4E0-4C8B-9D50-0BD74ED28D80}">
      <dgm:prSet/>
      <dgm:spPr/>
      <dgm:t>
        <a:bodyPr/>
        <a:lstStyle/>
        <a:p>
          <a:endParaRPr lang="en-IN">
            <a:latin typeface="Times New Roman" panose="02020603050405020304" pitchFamily="18" charset="0"/>
            <a:cs typeface="Times New Roman" panose="02020603050405020304" pitchFamily="18" charset="0"/>
          </a:endParaRPr>
        </a:p>
      </dgm:t>
    </dgm:pt>
    <dgm:pt modelId="{959A0247-3C24-4886-9430-404B0161262A}" type="sibTrans" cxnId="{EB77C6CE-E4E0-4C8B-9D50-0BD74ED28D80}">
      <dgm:prSet/>
      <dgm:spPr/>
      <dgm:t>
        <a:bodyPr/>
        <a:lstStyle/>
        <a:p>
          <a:endParaRPr lang="en-IN">
            <a:latin typeface="Times New Roman" panose="02020603050405020304" pitchFamily="18" charset="0"/>
            <a:cs typeface="Times New Roman" panose="02020603050405020304" pitchFamily="18" charset="0"/>
          </a:endParaRPr>
        </a:p>
      </dgm:t>
    </dgm:pt>
    <dgm:pt modelId="{F6C98C26-715A-45DE-95AD-B0D73C221A0B}">
      <dgm:prSet/>
      <dgm:spPr/>
      <dgm:t>
        <a:bodyPr/>
        <a:lstStyle/>
        <a:p>
          <a:r>
            <a:rPr lang="en-US" b="1" i="0" dirty="0">
              <a:latin typeface="Times New Roman" panose="02020603050405020304" pitchFamily="18" charset="0"/>
              <a:cs typeface="Times New Roman" panose="02020603050405020304" pitchFamily="18" charset="0"/>
            </a:rPr>
            <a:t>Testing and Validation</a:t>
          </a:r>
          <a:endParaRPr lang="en-IN" dirty="0">
            <a:latin typeface="Times New Roman" panose="02020603050405020304" pitchFamily="18" charset="0"/>
            <a:cs typeface="Times New Roman" panose="02020603050405020304" pitchFamily="18" charset="0"/>
          </a:endParaRPr>
        </a:p>
      </dgm:t>
    </dgm:pt>
    <dgm:pt modelId="{4C94A720-DD7C-4D50-88A7-C09BF685C544}" type="parTrans" cxnId="{0C3D477A-7084-4DE3-B2C4-1DD92B3BFA93}">
      <dgm:prSet/>
      <dgm:spPr/>
      <dgm:t>
        <a:bodyPr/>
        <a:lstStyle/>
        <a:p>
          <a:endParaRPr lang="en-IN">
            <a:latin typeface="Times New Roman" panose="02020603050405020304" pitchFamily="18" charset="0"/>
            <a:cs typeface="Times New Roman" panose="02020603050405020304" pitchFamily="18" charset="0"/>
          </a:endParaRPr>
        </a:p>
      </dgm:t>
    </dgm:pt>
    <dgm:pt modelId="{1FB50E73-9388-4699-A360-996A85C37266}" type="sibTrans" cxnId="{0C3D477A-7084-4DE3-B2C4-1DD92B3BFA93}">
      <dgm:prSet/>
      <dgm:spPr/>
      <dgm:t>
        <a:bodyPr/>
        <a:lstStyle/>
        <a:p>
          <a:endParaRPr lang="en-IN">
            <a:latin typeface="Times New Roman" panose="02020603050405020304" pitchFamily="18" charset="0"/>
            <a:cs typeface="Times New Roman" panose="02020603050405020304" pitchFamily="18" charset="0"/>
          </a:endParaRPr>
        </a:p>
      </dgm:t>
    </dgm:pt>
    <dgm:pt modelId="{7BE4F466-C0D9-4CAF-9ABC-E2933C1BD302}">
      <dgm:prSet/>
      <dgm:spPr/>
      <dgm:t>
        <a:bodyPr/>
        <a:lstStyle/>
        <a:p>
          <a:r>
            <a:rPr lang="en-US" b="0" i="0" dirty="0">
              <a:latin typeface="Times New Roman" panose="02020603050405020304" pitchFamily="18" charset="0"/>
              <a:cs typeface="Times New Roman" panose="02020603050405020304" pitchFamily="18" charset="0"/>
            </a:rPr>
            <a:t>Develop a comprehensive plan for testing applications before and post migration.</a:t>
          </a:r>
          <a:endParaRPr lang="en-IN" dirty="0">
            <a:latin typeface="Times New Roman" panose="02020603050405020304" pitchFamily="18" charset="0"/>
            <a:cs typeface="Times New Roman" panose="02020603050405020304" pitchFamily="18" charset="0"/>
          </a:endParaRPr>
        </a:p>
      </dgm:t>
    </dgm:pt>
    <dgm:pt modelId="{CEC8EC7E-A81A-49F9-BEA7-CFA3F0F36250}" type="parTrans" cxnId="{53DA0730-5C93-4D21-9441-F3825B58656B}">
      <dgm:prSet/>
      <dgm:spPr/>
      <dgm:t>
        <a:bodyPr/>
        <a:lstStyle/>
        <a:p>
          <a:endParaRPr lang="en-IN">
            <a:latin typeface="Times New Roman" panose="02020603050405020304" pitchFamily="18" charset="0"/>
            <a:cs typeface="Times New Roman" panose="02020603050405020304" pitchFamily="18" charset="0"/>
          </a:endParaRPr>
        </a:p>
      </dgm:t>
    </dgm:pt>
    <dgm:pt modelId="{1186C739-0A56-4BC1-AD5D-3935A1CCE513}" type="sibTrans" cxnId="{53DA0730-5C93-4D21-9441-F3825B58656B}">
      <dgm:prSet/>
      <dgm:spPr/>
      <dgm:t>
        <a:bodyPr/>
        <a:lstStyle/>
        <a:p>
          <a:endParaRPr lang="en-IN">
            <a:latin typeface="Times New Roman" panose="02020603050405020304" pitchFamily="18" charset="0"/>
            <a:cs typeface="Times New Roman" panose="02020603050405020304" pitchFamily="18" charset="0"/>
          </a:endParaRPr>
        </a:p>
      </dgm:t>
    </dgm:pt>
    <dgm:pt modelId="{67310925-7429-4670-BD6F-D48C459338C7}">
      <dgm:prSet/>
      <dgm:spPr/>
      <dgm:t>
        <a:bodyPr/>
        <a:lstStyle/>
        <a:p>
          <a:r>
            <a:rPr lang="en-US" b="0" i="0" dirty="0">
              <a:latin typeface="Times New Roman" panose="02020603050405020304" pitchFamily="18" charset="0"/>
              <a:cs typeface="Times New Roman" panose="02020603050405020304" pitchFamily="18" charset="0"/>
            </a:rPr>
            <a:t>Validates that applications function as expected in the cloud environment, reducing the likelihood of post-migration issues.</a:t>
          </a:r>
          <a:endParaRPr lang="en-IN" dirty="0">
            <a:latin typeface="Times New Roman" panose="02020603050405020304" pitchFamily="18" charset="0"/>
            <a:cs typeface="Times New Roman" panose="02020603050405020304" pitchFamily="18" charset="0"/>
          </a:endParaRPr>
        </a:p>
      </dgm:t>
    </dgm:pt>
    <dgm:pt modelId="{136ABD6D-3862-4B94-88C5-265D5345F7D2}" type="parTrans" cxnId="{D08C90A5-E96F-497D-9B57-B2D13D002F7E}">
      <dgm:prSet/>
      <dgm:spPr/>
      <dgm:t>
        <a:bodyPr/>
        <a:lstStyle/>
        <a:p>
          <a:endParaRPr lang="en-IN">
            <a:latin typeface="Times New Roman" panose="02020603050405020304" pitchFamily="18" charset="0"/>
            <a:cs typeface="Times New Roman" panose="02020603050405020304" pitchFamily="18" charset="0"/>
          </a:endParaRPr>
        </a:p>
      </dgm:t>
    </dgm:pt>
    <dgm:pt modelId="{9AFA0A9B-7F89-4863-AE3A-AC29A56E183D}" type="sibTrans" cxnId="{D08C90A5-E96F-497D-9B57-B2D13D002F7E}">
      <dgm:prSet/>
      <dgm:spPr/>
      <dgm:t>
        <a:bodyPr/>
        <a:lstStyle/>
        <a:p>
          <a:endParaRPr lang="en-IN">
            <a:latin typeface="Times New Roman" panose="02020603050405020304" pitchFamily="18" charset="0"/>
            <a:cs typeface="Times New Roman" panose="02020603050405020304" pitchFamily="18" charset="0"/>
          </a:endParaRPr>
        </a:p>
      </dgm:t>
    </dgm:pt>
    <dgm:pt modelId="{F000366F-397E-42A4-A13C-7DD78AD85D92}" type="pres">
      <dgm:prSet presAssocID="{F5671B61-9856-4725-8D8C-3B241EAFB39E}" presName="diagram" presStyleCnt="0">
        <dgm:presLayoutVars>
          <dgm:chPref val="1"/>
          <dgm:dir/>
          <dgm:animOne val="branch"/>
          <dgm:animLvl val="lvl"/>
          <dgm:resizeHandles/>
        </dgm:presLayoutVars>
      </dgm:prSet>
      <dgm:spPr/>
    </dgm:pt>
    <dgm:pt modelId="{3A711744-63F2-4894-B864-DFAE78BEB2CE}" type="pres">
      <dgm:prSet presAssocID="{5A1BB327-9BE4-4B34-A4FD-2D94BDF47513}" presName="root" presStyleCnt="0"/>
      <dgm:spPr/>
    </dgm:pt>
    <dgm:pt modelId="{5A248209-C305-451E-AA8E-38AA702EA07F}" type="pres">
      <dgm:prSet presAssocID="{5A1BB327-9BE4-4B34-A4FD-2D94BDF47513}" presName="rootComposite" presStyleCnt="0"/>
      <dgm:spPr/>
    </dgm:pt>
    <dgm:pt modelId="{9F8B9824-0A1C-4626-B453-0092E135F4D9}" type="pres">
      <dgm:prSet presAssocID="{5A1BB327-9BE4-4B34-A4FD-2D94BDF47513}" presName="rootText" presStyleLbl="node1" presStyleIdx="0" presStyleCnt="4"/>
      <dgm:spPr/>
    </dgm:pt>
    <dgm:pt modelId="{C9C9A79A-EFAB-4239-A34C-38FAA2185320}" type="pres">
      <dgm:prSet presAssocID="{5A1BB327-9BE4-4B34-A4FD-2D94BDF47513}" presName="rootConnector" presStyleLbl="node1" presStyleIdx="0" presStyleCnt="4"/>
      <dgm:spPr/>
    </dgm:pt>
    <dgm:pt modelId="{CC39196A-3996-4116-8261-345AF6BB0C59}" type="pres">
      <dgm:prSet presAssocID="{5A1BB327-9BE4-4B34-A4FD-2D94BDF47513}" presName="childShape" presStyleCnt="0"/>
      <dgm:spPr/>
    </dgm:pt>
    <dgm:pt modelId="{0D16E204-6E3F-4FCF-AFFD-023DD414E8F4}" type="pres">
      <dgm:prSet presAssocID="{F36C66BD-BCE3-4F9F-BB5D-162EFE0E4925}" presName="Name13" presStyleLbl="parChTrans1D2" presStyleIdx="0" presStyleCnt="8"/>
      <dgm:spPr/>
    </dgm:pt>
    <dgm:pt modelId="{137A4FB7-E032-4922-8909-FFE8AA6728D3}" type="pres">
      <dgm:prSet presAssocID="{700BDBFC-B445-47A5-8AF0-92A934D5CC4B}" presName="childText" presStyleLbl="bgAcc1" presStyleIdx="0" presStyleCnt="8">
        <dgm:presLayoutVars>
          <dgm:bulletEnabled val="1"/>
        </dgm:presLayoutVars>
      </dgm:prSet>
      <dgm:spPr/>
    </dgm:pt>
    <dgm:pt modelId="{2529F79E-D5D2-478D-A961-0A2A794FD386}" type="pres">
      <dgm:prSet presAssocID="{CC11999A-E8E1-4D83-B6BA-69DC80CA886F}" presName="Name13" presStyleLbl="parChTrans1D2" presStyleIdx="1" presStyleCnt="8"/>
      <dgm:spPr/>
    </dgm:pt>
    <dgm:pt modelId="{DCBAE5F4-04F8-440E-A073-6A5FB46634A0}" type="pres">
      <dgm:prSet presAssocID="{142D76B9-A23D-428E-8640-4F8C5D54BC79}" presName="childText" presStyleLbl="bgAcc1" presStyleIdx="1" presStyleCnt="8">
        <dgm:presLayoutVars>
          <dgm:bulletEnabled val="1"/>
        </dgm:presLayoutVars>
      </dgm:prSet>
      <dgm:spPr/>
    </dgm:pt>
    <dgm:pt modelId="{B1A0F5DA-248E-48ED-8EFD-8CE381113761}" type="pres">
      <dgm:prSet presAssocID="{7A85172D-1E35-4E11-9C3F-293645603671}" presName="root" presStyleCnt="0"/>
      <dgm:spPr/>
    </dgm:pt>
    <dgm:pt modelId="{F7097D18-3CC7-4AA0-A2E7-AD10D63093EF}" type="pres">
      <dgm:prSet presAssocID="{7A85172D-1E35-4E11-9C3F-293645603671}" presName="rootComposite" presStyleCnt="0"/>
      <dgm:spPr/>
    </dgm:pt>
    <dgm:pt modelId="{DE40F576-D4EF-4F26-AD97-E7C2D8186852}" type="pres">
      <dgm:prSet presAssocID="{7A85172D-1E35-4E11-9C3F-293645603671}" presName="rootText" presStyleLbl="node1" presStyleIdx="1" presStyleCnt="4"/>
      <dgm:spPr/>
    </dgm:pt>
    <dgm:pt modelId="{D366B236-3F02-4675-82CD-2B3E932EEAA9}" type="pres">
      <dgm:prSet presAssocID="{7A85172D-1E35-4E11-9C3F-293645603671}" presName="rootConnector" presStyleLbl="node1" presStyleIdx="1" presStyleCnt="4"/>
      <dgm:spPr/>
    </dgm:pt>
    <dgm:pt modelId="{5F051756-70DA-4B61-A147-0767CE35D902}" type="pres">
      <dgm:prSet presAssocID="{7A85172D-1E35-4E11-9C3F-293645603671}" presName="childShape" presStyleCnt="0"/>
      <dgm:spPr/>
    </dgm:pt>
    <dgm:pt modelId="{E68B6F9A-0625-48DC-A626-CC8DAE6C7767}" type="pres">
      <dgm:prSet presAssocID="{D6F11295-FBEA-4DF8-9D8D-BEA03E64B231}" presName="Name13" presStyleLbl="parChTrans1D2" presStyleIdx="2" presStyleCnt="8"/>
      <dgm:spPr/>
    </dgm:pt>
    <dgm:pt modelId="{B172CF3A-9B00-4D82-BB3D-934022E15AF6}" type="pres">
      <dgm:prSet presAssocID="{F9D70E75-21DD-481F-A6F5-3365EE471F33}" presName="childText" presStyleLbl="bgAcc1" presStyleIdx="2" presStyleCnt="8">
        <dgm:presLayoutVars>
          <dgm:bulletEnabled val="1"/>
        </dgm:presLayoutVars>
      </dgm:prSet>
      <dgm:spPr/>
    </dgm:pt>
    <dgm:pt modelId="{DB0526B0-4E0B-44E2-826D-02C6FD1495A5}" type="pres">
      <dgm:prSet presAssocID="{6D5A7847-D5EC-4B30-8621-9BB944D05B8A}" presName="Name13" presStyleLbl="parChTrans1D2" presStyleIdx="3" presStyleCnt="8"/>
      <dgm:spPr/>
    </dgm:pt>
    <dgm:pt modelId="{559F110E-9173-4EDB-BB5A-C730F6C9A044}" type="pres">
      <dgm:prSet presAssocID="{49558EB9-FCB7-4129-BB8B-102C1223D196}" presName="childText" presStyleLbl="bgAcc1" presStyleIdx="3" presStyleCnt="8">
        <dgm:presLayoutVars>
          <dgm:bulletEnabled val="1"/>
        </dgm:presLayoutVars>
      </dgm:prSet>
      <dgm:spPr/>
    </dgm:pt>
    <dgm:pt modelId="{7522B0ED-CFCA-4F04-84D2-C18917458560}" type="pres">
      <dgm:prSet presAssocID="{A160EE3F-FACA-4A59-AA49-D76E45D97238}" presName="root" presStyleCnt="0"/>
      <dgm:spPr/>
    </dgm:pt>
    <dgm:pt modelId="{CBE9C533-B6D9-4249-B278-D2FF72295F11}" type="pres">
      <dgm:prSet presAssocID="{A160EE3F-FACA-4A59-AA49-D76E45D97238}" presName="rootComposite" presStyleCnt="0"/>
      <dgm:spPr/>
    </dgm:pt>
    <dgm:pt modelId="{196680BD-8A79-4B3C-B1D6-F522289FC153}" type="pres">
      <dgm:prSet presAssocID="{A160EE3F-FACA-4A59-AA49-D76E45D97238}" presName="rootText" presStyleLbl="node1" presStyleIdx="2" presStyleCnt="4"/>
      <dgm:spPr/>
    </dgm:pt>
    <dgm:pt modelId="{A0262D76-356E-40FC-BA47-9516F7EDE25E}" type="pres">
      <dgm:prSet presAssocID="{A160EE3F-FACA-4A59-AA49-D76E45D97238}" presName="rootConnector" presStyleLbl="node1" presStyleIdx="2" presStyleCnt="4"/>
      <dgm:spPr/>
    </dgm:pt>
    <dgm:pt modelId="{992581D5-B3FA-4266-8F59-6B1ACA025D6B}" type="pres">
      <dgm:prSet presAssocID="{A160EE3F-FACA-4A59-AA49-D76E45D97238}" presName="childShape" presStyleCnt="0"/>
      <dgm:spPr/>
    </dgm:pt>
    <dgm:pt modelId="{B9F9FFCD-1DA0-435A-A7C7-33EA4658DDDD}" type="pres">
      <dgm:prSet presAssocID="{ACEE6698-7D22-4481-ADB6-6BC6ED1D65E1}" presName="Name13" presStyleLbl="parChTrans1D2" presStyleIdx="4" presStyleCnt="8"/>
      <dgm:spPr/>
    </dgm:pt>
    <dgm:pt modelId="{85F4BB11-15E3-4BDA-A8AF-5E8E558B33C5}" type="pres">
      <dgm:prSet presAssocID="{2E8B19EF-99F0-4D04-9365-1E4C09BA0283}" presName="childText" presStyleLbl="bgAcc1" presStyleIdx="4" presStyleCnt="8">
        <dgm:presLayoutVars>
          <dgm:bulletEnabled val="1"/>
        </dgm:presLayoutVars>
      </dgm:prSet>
      <dgm:spPr/>
    </dgm:pt>
    <dgm:pt modelId="{C198E874-374F-4554-9BA3-95D5430A1FA8}" type="pres">
      <dgm:prSet presAssocID="{87FC67EC-FCB5-463C-B942-36549A5FD132}" presName="Name13" presStyleLbl="parChTrans1D2" presStyleIdx="5" presStyleCnt="8"/>
      <dgm:spPr/>
    </dgm:pt>
    <dgm:pt modelId="{4731C3AD-490E-4E9D-BD08-DC8E7D011A71}" type="pres">
      <dgm:prSet presAssocID="{9696568D-1EB4-4428-8D5F-82AC2BCA3485}" presName="childText" presStyleLbl="bgAcc1" presStyleIdx="5" presStyleCnt="8">
        <dgm:presLayoutVars>
          <dgm:bulletEnabled val="1"/>
        </dgm:presLayoutVars>
      </dgm:prSet>
      <dgm:spPr/>
    </dgm:pt>
    <dgm:pt modelId="{82887074-DC8F-4821-8BDD-47A676DDAF20}" type="pres">
      <dgm:prSet presAssocID="{F6C98C26-715A-45DE-95AD-B0D73C221A0B}" presName="root" presStyleCnt="0"/>
      <dgm:spPr/>
    </dgm:pt>
    <dgm:pt modelId="{379E20DA-2637-4DB9-8256-8EE6788FDD3A}" type="pres">
      <dgm:prSet presAssocID="{F6C98C26-715A-45DE-95AD-B0D73C221A0B}" presName="rootComposite" presStyleCnt="0"/>
      <dgm:spPr/>
    </dgm:pt>
    <dgm:pt modelId="{010A49E0-4AFC-4A87-A170-C6C4EF4807D5}" type="pres">
      <dgm:prSet presAssocID="{F6C98C26-715A-45DE-95AD-B0D73C221A0B}" presName="rootText" presStyleLbl="node1" presStyleIdx="3" presStyleCnt="4"/>
      <dgm:spPr/>
    </dgm:pt>
    <dgm:pt modelId="{C5821F2C-5631-465D-B714-A1F8F6E5171F}" type="pres">
      <dgm:prSet presAssocID="{F6C98C26-715A-45DE-95AD-B0D73C221A0B}" presName="rootConnector" presStyleLbl="node1" presStyleIdx="3" presStyleCnt="4"/>
      <dgm:spPr/>
    </dgm:pt>
    <dgm:pt modelId="{7B945F00-8C73-4973-BF85-6298A91C5C47}" type="pres">
      <dgm:prSet presAssocID="{F6C98C26-715A-45DE-95AD-B0D73C221A0B}" presName="childShape" presStyleCnt="0"/>
      <dgm:spPr/>
    </dgm:pt>
    <dgm:pt modelId="{C5F3A2FA-0C67-4C3F-BAC7-72FC3AF20444}" type="pres">
      <dgm:prSet presAssocID="{CEC8EC7E-A81A-49F9-BEA7-CFA3F0F36250}" presName="Name13" presStyleLbl="parChTrans1D2" presStyleIdx="6" presStyleCnt="8"/>
      <dgm:spPr/>
    </dgm:pt>
    <dgm:pt modelId="{FAB0ECBC-EFE7-41B1-9707-8D0023A72C45}" type="pres">
      <dgm:prSet presAssocID="{7BE4F466-C0D9-4CAF-9ABC-E2933C1BD302}" presName="childText" presStyleLbl="bgAcc1" presStyleIdx="6" presStyleCnt="8">
        <dgm:presLayoutVars>
          <dgm:bulletEnabled val="1"/>
        </dgm:presLayoutVars>
      </dgm:prSet>
      <dgm:spPr/>
    </dgm:pt>
    <dgm:pt modelId="{E1D74460-DA32-4A29-BECF-826FA403476B}" type="pres">
      <dgm:prSet presAssocID="{136ABD6D-3862-4B94-88C5-265D5345F7D2}" presName="Name13" presStyleLbl="parChTrans1D2" presStyleIdx="7" presStyleCnt="8"/>
      <dgm:spPr/>
    </dgm:pt>
    <dgm:pt modelId="{79B72CD9-B001-4D7E-8E74-AB8FE7E871A7}" type="pres">
      <dgm:prSet presAssocID="{67310925-7429-4670-BD6F-D48C459338C7}" presName="childText" presStyleLbl="bgAcc1" presStyleIdx="7" presStyleCnt="8">
        <dgm:presLayoutVars>
          <dgm:bulletEnabled val="1"/>
        </dgm:presLayoutVars>
      </dgm:prSet>
      <dgm:spPr/>
    </dgm:pt>
  </dgm:ptLst>
  <dgm:cxnLst>
    <dgm:cxn modelId="{B8D9640C-DD6C-4466-A073-EA43DDA78F40}" type="presOf" srcId="{2E8B19EF-99F0-4D04-9365-1E4C09BA0283}" destId="{85F4BB11-15E3-4BDA-A8AF-5E8E558B33C5}" srcOrd="0" destOrd="0" presId="urn:microsoft.com/office/officeart/2005/8/layout/hierarchy3"/>
    <dgm:cxn modelId="{0B701014-BF28-4759-811E-CF46C976CAFA}" type="presOf" srcId="{7A85172D-1E35-4E11-9C3F-293645603671}" destId="{DE40F576-D4EF-4F26-AD97-E7C2D8186852}" srcOrd="0" destOrd="0" presId="urn:microsoft.com/office/officeart/2005/8/layout/hierarchy3"/>
    <dgm:cxn modelId="{8D481116-1DB9-4B25-9978-BAAEE697795A}" type="presOf" srcId="{67310925-7429-4670-BD6F-D48C459338C7}" destId="{79B72CD9-B001-4D7E-8E74-AB8FE7E871A7}" srcOrd="0" destOrd="0" presId="urn:microsoft.com/office/officeart/2005/8/layout/hierarchy3"/>
    <dgm:cxn modelId="{0442211F-4D26-4A2F-BC71-2725CC9EB31D}" type="presOf" srcId="{87FC67EC-FCB5-463C-B942-36549A5FD132}" destId="{C198E874-374F-4554-9BA3-95D5430A1FA8}" srcOrd="0" destOrd="0" presId="urn:microsoft.com/office/officeart/2005/8/layout/hierarchy3"/>
    <dgm:cxn modelId="{B6119F23-CD34-40D8-B9A5-25D7F7364E30}" type="presOf" srcId="{CC11999A-E8E1-4D83-B6BA-69DC80CA886F}" destId="{2529F79E-D5D2-478D-A961-0A2A794FD386}" srcOrd="0" destOrd="0" presId="urn:microsoft.com/office/officeart/2005/8/layout/hierarchy3"/>
    <dgm:cxn modelId="{9FA0DA25-57E6-4FCD-86E9-8EDDB83888D1}" type="presOf" srcId="{5A1BB327-9BE4-4B34-A4FD-2D94BDF47513}" destId="{C9C9A79A-EFAB-4239-A34C-38FAA2185320}" srcOrd="1" destOrd="0" presId="urn:microsoft.com/office/officeart/2005/8/layout/hierarchy3"/>
    <dgm:cxn modelId="{551C6D2F-EDF2-44FB-B981-73316BDA8E3D}" type="presOf" srcId="{F6C98C26-715A-45DE-95AD-B0D73C221A0B}" destId="{C5821F2C-5631-465D-B714-A1F8F6E5171F}" srcOrd="1" destOrd="0" presId="urn:microsoft.com/office/officeart/2005/8/layout/hierarchy3"/>
    <dgm:cxn modelId="{53DA0730-5C93-4D21-9441-F3825B58656B}" srcId="{F6C98C26-715A-45DE-95AD-B0D73C221A0B}" destId="{7BE4F466-C0D9-4CAF-9ABC-E2933C1BD302}" srcOrd="0" destOrd="0" parTransId="{CEC8EC7E-A81A-49F9-BEA7-CFA3F0F36250}" sibTransId="{1186C739-0A56-4BC1-AD5D-3935A1CCE513}"/>
    <dgm:cxn modelId="{A7001830-8B74-4F2A-99F5-9F85542E0675}" type="presOf" srcId="{F6C98C26-715A-45DE-95AD-B0D73C221A0B}" destId="{010A49E0-4AFC-4A87-A170-C6C4EF4807D5}" srcOrd="0" destOrd="0" presId="urn:microsoft.com/office/officeart/2005/8/layout/hierarchy3"/>
    <dgm:cxn modelId="{67C03C39-B1FF-4AAA-932B-22C7D67D0375}" type="presOf" srcId="{ACEE6698-7D22-4481-ADB6-6BC6ED1D65E1}" destId="{B9F9FFCD-1DA0-435A-A7C7-33EA4658DDDD}" srcOrd="0" destOrd="0" presId="urn:microsoft.com/office/officeart/2005/8/layout/hierarchy3"/>
    <dgm:cxn modelId="{C1C6E23C-2877-4CEC-A8DC-536A2FB441D9}" srcId="{5A1BB327-9BE4-4B34-A4FD-2D94BDF47513}" destId="{700BDBFC-B445-47A5-8AF0-92A934D5CC4B}" srcOrd="0" destOrd="0" parTransId="{F36C66BD-BCE3-4F9F-BB5D-162EFE0E4925}" sibTransId="{888B861B-B9FE-4501-AC89-CBF49EE780BE}"/>
    <dgm:cxn modelId="{D211C646-FF3B-4CDD-9F0F-C44A3F35F07A}" srcId="{7A85172D-1E35-4E11-9C3F-293645603671}" destId="{F9D70E75-21DD-481F-A6F5-3365EE471F33}" srcOrd="0" destOrd="0" parTransId="{D6F11295-FBEA-4DF8-9D8D-BEA03E64B231}" sibTransId="{64A9EAB4-4FBD-4BFF-90DC-21CA3AC53481}"/>
    <dgm:cxn modelId="{68C95B4E-1E8C-4DB8-925F-494F8739C284}" type="presOf" srcId="{5A1BB327-9BE4-4B34-A4FD-2D94BDF47513}" destId="{9F8B9824-0A1C-4626-B453-0092E135F4D9}" srcOrd="0" destOrd="0" presId="urn:microsoft.com/office/officeart/2005/8/layout/hierarchy3"/>
    <dgm:cxn modelId="{C2F57E6E-272A-47D3-B3CC-00D61F966EA0}" type="presOf" srcId="{D6F11295-FBEA-4DF8-9D8D-BEA03E64B231}" destId="{E68B6F9A-0625-48DC-A626-CC8DAE6C7767}" srcOrd="0" destOrd="0" presId="urn:microsoft.com/office/officeart/2005/8/layout/hierarchy3"/>
    <dgm:cxn modelId="{53B9F770-7487-48A8-8E12-D2B22D3CF32E}" type="presOf" srcId="{CEC8EC7E-A81A-49F9-BEA7-CFA3F0F36250}" destId="{C5F3A2FA-0C67-4C3F-BAC7-72FC3AF20444}" srcOrd="0" destOrd="0" presId="urn:microsoft.com/office/officeart/2005/8/layout/hierarchy3"/>
    <dgm:cxn modelId="{3B1B0372-77A9-4C4B-A831-EDA766C3C047}" type="presOf" srcId="{142D76B9-A23D-428E-8640-4F8C5D54BC79}" destId="{DCBAE5F4-04F8-440E-A073-6A5FB46634A0}" srcOrd="0" destOrd="0" presId="urn:microsoft.com/office/officeart/2005/8/layout/hierarchy3"/>
    <dgm:cxn modelId="{85C35372-EF73-42CD-BAAD-420CD5D7AD87}" type="presOf" srcId="{136ABD6D-3862-4B94-88C5-265D5345F7D2}" destId="{E1D74460-DA32-4A29-BECF-826FA403476B}" srcOrd="0" destOrd="0" presId="urn:microsoft.com/office/officeart/2005/8/layout/hierarchy3"/>
    <dgm:cxn modelId="{0925A173-FDAA-469B-A66F-023B6F123187}" srcId="{F5671B61-9856-4725-8D8C-3B241EAFB39E}" destId="{5A1BB327-9BE4-4B34-A4FD-2D94BDF47513}" srcOrd="0" destOrd="0" parTransId="{43E496A0-9A8F-4F4E-9F03-7026C781554D}" sibTransId="{A866BA42-5D47-4CD7-B9A1-3856CBCEF00E}"/>
    <dgm:cxn modelId="{3AF7D474-AD4D-4BDA-9753-E3854016457D}" type="presOf" srcId="{6D5A7847-D5EC-4B30-8621-9BB944D05B8A}" destId="{DB0526B0-4E0B-44E2-826D-02C6FD1495A5}" srcOrd="0" destOrd="0" presId="urn:microsoft.com/office/officeart/2005/8/layout/hierarchy3"/>
    <dgm:cxn modelId="{0C3D477A-7084-4DE3-B2C4-1DD92B3BFA93}" srcId="{F5671B61-9856-4725-8D8C-3B241EAFB39E}" destId="{F6C98C26-715A-45DE-95AD-B0D73C221A0B}" srcOrd="3" destOrd="0" parTransId="{4C94A720-DD7C-4D50-88A7-C09BF685C544}" sibTransId="{1FB50E73-9388-4699-A360-996A85C37266}"/>
    <dgm:cxn modelId="{8924307B-6E75-4229-A52F-45B116439647}" srcId="{F5671B61-9856-4725-8D8C-3B241EAFB39E}" destId="{7A85172D-1E35-4E11-9C3F-293645603671}" srcOrd="1" destOrd="0" parTransId="{8B89B270-2013-4EA1-819F-EB0C48FDD8AA}" sibTransId="{8598732E-864B-4504-87E0-23EAC001C089}"/>
    <dgm:cxn modelId="{90314081-3829-4C64-91D7-A4EE5AAFF884}" type="presOf" srcId="{700BDBFC-B445-47A5-8AF0-92A934D5CC4B}" destId="{137A4FB7-E032-4922-8909-FFE8AA6728D3}" srcOrd="0" destOrd="0" presId="urn:microsoft.com/office/officeart/2005/8/layout/hierarchy3"/>
    <dgm:cxn modelId="{93AB6B85-9A36-4192-9BB9-1CE646C2836C}" type="presOf" srcId="{F9D70E75-21DD-481F-A6F5-3365EE471F33}" destId="{B172CF3A-9B00-4D82-BB3D-934022E15AF6}" srcOrd="0" destOrd="0" presId="urn:microsoft.com/office/officeart/2005/8/layout/hierarchy3"/>
    <dgm:cxn modelId="{125A2D87-9ADB-4715-8344-DA9BB82DFB10}" type="presOf" srcId="{A160EE3F-FACA-4A59-AA49-D76E45D97238}" destId="{A0262D76-356E-40FC-BA47-9516F7EDE25E}" srcOrd="1" destOrd="0" presId="urn:microsoft.com/office/officeart/2005/8/layout/hierarchy3"/>
    <dgm:cxn modelId="{5BDEA29D-A66B-4ACB-892A-A386F09450D1}" srcId="{F5671B61-9856-4725-8D8C-3B241EAFB39E}" destId="{A160EE3F-FACA-4A59-AA49-D76E45D97238}" srcOrd="2" destOrd="0" parTransId="{3949539B-5374-49BA-8C51-D622F08ECF18}" sibTransId="{6EC896D7-A6CA-4DF0-A0F9-776E44428321}"/>
    <dgm:cxn modelId="{DAD08C9F-7B81-49A3-8914-F66A6D3D920F}" srcId="{A160EE3F-FACA-4A59-AA49-D76E45D97238}" destId="{2E8B19EF-99F0-4D04-9365-1E4C09BA0283}" srcOrd="0" destOrd="0" parTransId="{ACEE6698-7D22-4481-ADB6-6BC6ED1D65E1}" sibTransId="{6592A884-3F72-4FDB-B493-EADC6E9236CD}"/>
    <dgm:cxn modelId="{D08C90A5-E96F-497D-9B57-B2D13D002F7E}" srcId="{F6C98C26-715A-45DE-95AD-B0D73C221A0B}" destId="{67310925-7429-4670-BD6F-D48C459338C7}" srcOrd="1" destOrd="0" parTransId="{136ABD6D-3862-4B94-88C5-265D5345F7D2}" sibTransId="{9AFA0A9B-7F89-4863-AE3A-AC29A56E183D}"/>
    <dgm:cxn modelId="{EF084DAA-356A-4767-B9A0-465A07FA9393}" type="presOf" srcId="{A160EE3F-FACA-4A59-AA49-D76E45D97238}" destId="{196680BD-8A79-4B3C-B1D6-F522289FC153}" srcOrd="0" destOrd="0" presId="urn:microsoft.com/office/officeart/2005/8/layout/hierarchy3"/>
    <dgm:cxn modelId="{148243AB-ABD3-4801-BD1C-E05820C6854B}" srcId="{5A1BB327-9BE4-4B34-A4FD-2D94BDF47513}" destId="{142D76B9-A23D-428E-8640-4F8C5D54BC79}" srcOrd="1" destOrd="0" parTransId="{CC11999A-E8E1-4D83-B6BA-69DC80CA886F}" sibTransId="{EBDEE692-C7B8-4BDE-A929-3ACEF9745290}"/>
    <dgm:cxn modelId="{B1BFD6B5-7EBC-4F73-9EE9-95896C862AB9}" type="presOf" srcId="{49558EB9-FCB7-4129-BB8B-102C1223D196}" destId="{559F110E-9173-4EDB-BB5A-C730F6C9A044}" srcOrd="0" destOrd="0" presId="urn:microsoft.com/office/officeart/2005/8/layout/hierarchy3"/>
    <dgm:cxn modelId="{CAF303BE-7B46-4E4E-B152-01BE2B25C555}" type="presOf" srcId="{7A85172D-1E35-4E11-9C3F-293645603671}" destId="{D366B236-3F02-4675-82CD-2B3E932EEAA9}" srcOrd="1" destOrd="0" presId="urn:microsoft.com/office/officeart/2005/8/layout/hierarchy3"/>
    <dgm:cxn modelId="{B8245DC4-9988-4E10-B9A5-EBC7DC91A8DC}" type="presOf" srcId="{7BE4F466-C0D9-4CAF-9ABC-E2933C1BD302}" destId="{FAB0ECBC-EFE7-41B1-9707-8D0023A72C45}" srcOrd="0" destOrd="0" presId="urn:microsoft.com/office/officeart/2005/8/layout/hierarchy3"/>
    <dgm:cxn modelId="{EB77C6CE-E4E0-4C8B-9D50-0BD74ED28D80}" srcId="{A160EE3F-FACA-4A59-AA49-D76E45D97238}" destId="{9696568D-1EB4-4428-8D5F-82AC2BCA3485}" srcOrd="1" destOrd="0" parTransId="{87FC67EC-FCB5-463C-B942-36549A5FD132}" sibTransId="{959A0247-3C24-4886-9430-404B0161262A}"/>
    <dgm:cxn modelId="{18E80BEB-A137-4653-A98F-0D7737D4A2A8}" srcId="{7A85172D-1E35-4E11-9C3F-293645603671}" destId="{49558EB9-FCB7-4129-BB8B-102C1223D196}" srcOrd="1" destOrd="0" parTransId="{6D5A7847-D5EC-4B30-8621-9BB944D05B8A}" sibTransId="{9F2B3417-6CDA-4514-9342-2AEC63DDB01F}"/>
    <dgm:cxn modelId="{F56B0FED-2B5F-4207-81F9-8695A47107B6}" type="presOf" srcId="{9696568D-1EB4-4428-8D5F-82AC2BCA3485}" destId="{4731C3AD-490E-4E9D-BD08-DC8E7D011A71}" srcOrd="0" destOrd="0" presId="urn:microsoft.com/office/officeart/2005/8/layout/hierarchy3"/>
    <dgm:cxn modelId="{232A88EE-D1D6-46F0-A044-35BBD6C952D9}" type="presOf" srcId="{F5671B61-9856-4725-8D8C-3B241EAFB39E}" destId="{F000366F-397E-42A4-A13C-7DD78AD85D92}" srcOrd="0" destOrd="0" presId="urn:microsoft.com/office/officeart/2005/8/layout/hierarchy3"/>
    <dgm:cxn modelId="{63DA0EF3-B4B0-4A9D-96C4-C65743B66EDD}" type="presOf" srcId="{F36C66BD-BCE3-4F9F-BB5D-162EFE0E4925}" destId="{0D16E204-6E3F-4FCF-AFFD-023DD414E8F4}" srcOrd="0" destOrd="0" presId="urn:microsoft.com/office/officeart/2005/8/layout/hierarchy3"/>
    <dgm:cxn modelId="{1A4E7EC2-20AB-4519-9D37-C4BE21981AAC}" type="presParOf" srcId="{F000366F-397E-42A4-A13C-7DD78AD85D92}" destId="{3A711744-63F2-4894-B864-DFAE78BEB2CE}" srcOrd="0" destOrd="0" presId="urn:microsoft.com/office/officeart/2005/8/layout/hierarchy3"/>
    <dgm:cxn modelId="{6E61C83E-896F-4699-B5FC-57BEBFCA353E}" type="presParOf" srcId="{3A711744-63F2-4894-B864-DFAE78BEB2CE}" destId="{5A248209-C305-451E-AA8E-38AA702EA07F}" srcOrd="0" destOrd="0" presId="urn:microsoft.com/office/officeart/2005/8/layout/hierarchy3"/>
    <dgm:cxn modelId="{AF638619-8243-49A3-8462-EA57F8C6475F}" type="presParOf" srcId="{5A248209-C305-451E-AA8E-38AA702EA07F}" destId="{9F8B9824-0A1C-4626-B453-0092E135F4D9}" srcOrd="0" destOrd="0" presId="urn:microsoft.com/office/officeart/2005/8/layout/hierarchy3"/>
    <dgm:cxn modelId="{A5936169-6255-4D01-A9D2-CCCC6D8C55F8}" type="presParOf" srcId="{5A248209-C305-451E-AA8E-38AA702EA07F}" destId="{C9C9A79A-EFAB-4239-A34C-38FAA2185320}" srcOrd="1" destOrd="0" presId="urn:microsoft.com/office/officeart/2005/8/layout/hierarchy3"/>
    <dgm:cxn modelId="{D7D75623-F405-4153-A4E9-0395F1AAA66D}" type="presParOf" srcId="{3A711744-63F2-4894-B864-DFAE78BEB2CE}" destId="{CC39196A-3996-4116-8261-345AF6BB0C59}" srcOrd="1" destOrd="0" presId="urn:microsoft.com/office/officeart/2005/8/layout/hierarchy3"/>
    <dgm:cxn modelId="{3D6367EA-F2E4-4FE5-B3EA-679CE975F7A0}" type="presParOf" srcId="{CC39196A-3996-4116-8261-345AF6BB0C59}" destId="{0D16E204-6E3F-4FCF-AFFD-023DD414E8F4}" srcOrd="0" destOrd="0" presId="urn:microsoft.com/office/officeart/2005/8/layout/hierarchy3"/>
    <dgm:cxn modelId="{B77E3F88-D34C-49BC-B28C-4E5084A6A006}" type="presParOf" srcId="{CC39196A-3996-4116-8261-345AF6BB0C59}" destId="{137A4FB7-E032-4922-8909-FFE8AA6728D3}" srcOrd="1" destOrd="0" presId="urn:microsoft.com/office/officeart/2005/8/layout/hierarchy3"/>
    <dgm:cxn modelId="{FA69FC96-08E3-4A84-A61A-51C4D2F375E1}" type="presParOf" srcId="{CC39196A-3996-4116-8261-345AF6BB0C59}" destId="{2529F79E-D5D2-478D-A961-0A2A794FD386}" srcOrd="2" destOrd="0" presId="urn:microsoft.com/office/officeart/2005/8/layout/hierarchy3"/>
    <dgm:cxn modelId="{38FFFFA0-9DE4-44DA-8886-51C96767827F}" type="presParOf" srcId="{CC39196A-3996-4116-8261-345AF6BB0C59}" destId="{DCBAE5F4-04F8-440E-A073-6A5FB46634A0}" srcOrd="3" destOrd="0" presId="urn:microsoft.com/office/officeart/2005/8/layout/hierarchy3"/>
    <dgm:cxn modelId="{BF3CA5C8-2686-4398-839F-BB14F9F1C2DE}" type="presParOf" srcId="{F000366F-397E-42A4-A13C-7DD78AD85D92}" destId="{B1A0F5DA-248E-48ED-8EFD-8CE381113761}" srcOrd="1" destOrd="0" presId="urn:microsoft.com/office/officeart/2005/8/layout/hierarchy3"/>
    <dgm:cxn modelId="{7FFAB4D3-D98F-49B1-958B-264EDCCCA687}" type="presParOf" srcId="{B1A0F5DA-248E-48ED-8EFD-8CE381113761}" destId="{F7097D18-3CC7-4AA0-A2E7-AD10D63093EF}" srcOrd="0" destOrd="0" presId="urn:microsoft.com/office/officeart/2005/8/layout/hierarchy3"/>
    <dgm:cxn modelId="{4EDB6B34-B3C3-4419-9232-17F85F40EA9B}" type="presParOf" srcId="{F7097D18-3CC7-4AA0-A2E7-AD10D63093EF}" destId="{DE40F576-D4EF-4F26-AD97-E7C2D8186852}" srcOrd="0" destOrd="0" presId="urn:microsoft.com/office/officeart/2005/8/layout/hierarchy3"/>
    <dgm:cxn modelId="{4577AD45-0468-419C-BD8E-8B1C37BAE836}" type="presParOf" srcId="{F7097D18-3CC7-4AA0-A2E7-AD10D63093EF}" destId="{D366B236-3F02-4675-82CD-2B3E932EEAA9}" srcOrd="1" destOrd="0" presId="urn:microsoft.com/office/officeart/2005/8/layout/hierarchy3"/>
    <dgm:cxn modelId="{E57B4CC0-04F6-4F18-9349-5846212E6D1B}" type="presParOf" srcId="{B1A0F5DA-248E-48ED-8EFD-8CE381113761}" destId="{5F051756-70DA-4B61-A147-0767CE35D902}" srcOrd="1" destOrd="0" presId="urn:microsoft.com/office/officeart/2005/8/layout/hierarchy3"/>
    <dgm:cxn modelId="{F1C7F8CC-B655-4CC4-B77D-6B8260703477}" type="presParOf" srcId="{5F051756-70DA-4B61-A147-0767CE35D902}" destId="{E68B6F9A-0625-48DC-A626-CC8DAE6C7767}" srcOrd="0" destOrd="0" presId="urn:microsoft.com/office/officeart/2005/8/layout/hierarchy3"/>
    <dgm:cxn modelId="{F855E9C1-16AB-45AB-B1B2-39712AB380E4}" type="presParOf" srcId="{5F051756-70DA-4B61-A147-0767CE35D902}" destId="{B172CF3A-9B00-4D82-BB3D-934022E15AF6}" srcOrd="1" destOrd="0" presId="urn:microsoft.com/office/officeart/2005/8/layout/hierarchy3"/>
    <dgm:cxn modelId="{A0143603-E633-4DA9-A54C-9E5FB33DC94B}" type="presParOf" srcId="{5F051756-70DA-4B61-A147-0767CE35D902}" destId="{DB0526B0-4E0B-44E2-826D-02C6FD1495A5}" srcOrd="2" destOrd="0" presId="urn:microsoft.com/office/officeart/2005/8/layout/hierarchy3"/>
    <dgm:cxn modelId="{35F9795A-BD00-4FD3-A356-F52C4CE06F79}" type="presParOf" srcId="{5F051756-70DA-4B61-A147-0767CE35D902}" destId="{559F110E-9173-4EDB-BB5A-C730F6C9A044}" srcOrd="3" destOrd="0" presId="urn:microsoft.com/office/officeart/2005/8/layout/hierarchy3"/>
    <dgm:cxn modelId="{AFD44F1B-AF61-420A-81EA-9C3747B87621}" type="presParOf" srcId="{F000366F-397E-42A4-A13C-7DD78AD85D92}" destId="{7522B0ED-CFCA-4F04-84D2-C18917458560}" srcOrd="2" destOrd="0" presId="urn:microsoft.com/office/officeart/2005/8/layout/hierarchy3"/>
    <dgm:cxn modelId="{C0BC2C69-DFDD-4853-AC0D-87994D07C2B1}" type="presParOf" srcId="{7522B0ED-CFCA-4F04-84D2-C18917458560}" destId="{CBE9C533-B6D9-4249-B278-D2FF72295F11}" srcOrd="0" destOrd="0" presId="urn:microsoft.com/office/officeart/2005/8/layout/hierarchy3"/>
    <dgm:cxn modelId="{A928002E-15C3-455C-A3BB-10ED94BE125E}" type="presParOf" srcId="{CBE9C533-B6D9-4249-B278-D2FF72295F11}" destId="{196680BD-8A79-4B3C-B1D6-F522289FC153}" srcOrd="0" destOrd="0" presId="urn:microsoft.com/office/officeart/2005/8/layout/hierarchy3"/>
    <dgm:cxn modelId="{57599DC3-51AA-4BDC-87D2-C5F5767D5907}" type="presParOf" srcId="{CBE9C533-B6D9-4249-B278-D2FF72295F11}" destId="{A0262D76-356E-40FC-BA47-9516F7EDE25E}" srcOrd="1" destOrd="0" presId="urn:microsoft.com/office/officeart/2005/8/layout/hierarchy3"/>
    <dgm:cxn modelId="{F05E35A6-D371-40DE-959E-095C7E3D1E23}" type="presParOf" srcId="{7522B0ED-CFCA-4F04-84D2-C18917458560}" destId="{992581D5-B3FA-4266-8F59-6B1ACA025D6B}" srcOrd="1" destOrd="0" presId="urn:microsoft.com/office/officeart/2005/8/layout/hierarchy3"/>
    <dgm:cxn modelId="{FCFABAF5-FBEA-4DBC-A3D7-422704E73F60}" type="presParOf" srcId="{992581D5-B3FA-4266-8F59-6B1ACA025D6B}" destId="{B9F9FFCD-1DA0-435A-A7C7-33EA4658DDDD}" srcOrd="0" destOrd="0" presId="urn:microsoft.com/office/officeart/2005/8/layout/hierarchy3"/>
    <dgm:cxn modelId="{437E4D87-7497-494F-9073-CD4BB2C75203}" type="presParOf" srcId="{992581D5-B3FA-4266-8F59-6B1ACA025D6B}" destId="{85F4BB11-15E3-4BDA-A8AF-5E8E558B33C5}" srcOrd="1" destOrd="0" presId="urn:microsoft.com/office/officeart/2005/8/layout/hierarchy3"/>
    <dgm:cxn modelId="{A15997BD-DD32-4425-807D-815FDE95C1FB}" type="presParOf" srcId="{992581D5-B3FA-4266-8F59-6B1ACA025D6B}" destId="{C198E874-374F-4554-9BA3-95D5430A1FA8}" srcOrd="2" destOrd="0" presId="urn:microsoft.com/office/officeart/2005/8/layout/hierarchy3"/>
    <dgm:cxn modelId="{BA4B287F-2AB5-4B11-8AB3-7D3F34DCC858}" type="presParOf" srcId="{992581D5-B3FA-4266-8F59-6B1ACA025D6B}" destId="{4731C3AD-490E-4E9D-BD08-DC8E7D011A71}" srcOrd="3" destOrd="0" presId="urn:microsoft.com/office/officeart/2005/8/layout/hierarchy3"/>
    <dgm:cxn modelId="{AAD523BC-E15A-4197-9160-8B69896786F1}" type="presParOf" srcId="{F000366F-397E-42A4-A13C-7DD78AD85D92}" destId="{82887074-DC8F-4821-8BDD-47A676DDAF20}" srcOrd="3" destOrd="0" presId="urn:microsoft.com/office/officeart/2005/8/layout/hierarchy3"/>
    <dgm:cxn modelId="{5D930FE1-425E-4ECB-BDDB-352DEA82D0EE}" type="presParOf" srcId="{82887074-DC8F-4821-8BDD-47A676DDAF20}" destId="{379E20DA-2637-4DB9-8256-8EE6788FDD3A}" srcOrd="0" destOrd="0" presId="urn:microsoft.com/office/officeart/2005/8/layout/hierarchy3"/>
    <dgm:cxn modelId="{27A38835-D411-4827-841A-C1DDA32777EA}" type="presParOf" srcId="{379E20DA-2637-4DB9-8256-8EE6788FDD3A}" destId="{010A49E0-4AFC-4A87-A170-C6C4EF4807D5}" srcOrd="0" destOrd="0" presId="urn:microsoft.com/office/officeart/2005/8/layout/hierarchy3"/>
    <dgm:cxn modelId="{CFA040B9-8970-458D-8EEE-92FD79E8BFEE}" type="presParOf" srcId="{379E20DA-2637-4DB9-8256-8EE6788FDD3A}" destId="{C5821F2C-5631-465D-B714-A1F8F6E5171F}" srcOrd="1" destOrd="0" presId="urn:microsoft.com/office/officeart/2005/8/layout/hierarchy3"/>
    <dgm:cxn modelId="{01541420-5BEE-401F-8DC7-87164FC53587}" type="presParOf" srcId="{82887074-DC8F-4821-8BDD-47A676DDAF20}" destId="{7B945F00-8C73-4973-BF85-6298A91C5C47}" srcOrd="1" destOrd="0" presId="urn:microsoft.com/office/officeart/2005/8/layout/hierarchy3"/>
    <dgm:cxn modelId="{831A7C10-7985-44E6-AA1B-D317F74F162B}" type="presParOf" srcId="{7B945F00-8C73-4973-BF85-6298A91C5C47}" destId="{C5F3A2FA-0C67-4C3F-BAC7-72FC3AF20444}" srcOrd="0" destOrd="0" presId="urn:microsoft.com/office/officeart/2005/8/layout/hierarchy3"/>
    <dgm:cxn modelId="{502B58AD-36CF-45DF-821F-045DC90ED5A2}" type="presParOf" srcId="{7B945F00-8C73-4973-BF85-6298A91C5C47}" destId="{FAB0ECBC-EFE7-41B1-9707-8D0023A72C45}" srcOrd="1" destOrd="0" presId="urn:microsoft.com/office/officeart/2005/8/layout/hierarchy3"/>
    <dgm:cxn modelId="{0D9D5ADD-E535-4558-8735-A3CEBC3F86EE}" type="presParOf" srcId="{7B945F00-8C73-4973-BF85-6298A91C5C47}" destId="{E1D74460-DA32-4A29-BECF-826FA403476B}" srcOrd="2" destOrd="0" presId="urn:microsoft.com/office/officeart/2005/8/layout/hierarchy3"/>
    <dgm:cxn modelId="{3EA95BAB-7CE9-407C-859F-BBBF545FD479}" type="presParOf" srcId="{7B945F00-8C73-4973-BF85-6298A91C5C47}" destId="{79B72CD9-B001-4D7E-8E74-AB8FE7E871A7}"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1C187-3FBB-4912-B9E3-B658901CF792}">
      <dsp:nvSpPr>
        <dsp:cNvPr id="0" name=""/>
        <dsp:cNvSpPr/>
      </dsp:nvSpPr>
      <dsp:spPr>
        <a:xfrm>
          <a:off x="4467" y="0"/>
          <a:ext cx="1765072" cy="4855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i="0" kern="1200" dirty="0">
              <a:latin typeface="Times New Roman" panose="02020603050405020304" pitchFamily="18" charset="0"/>
              <a:cs typeface="Times New Roman" panose="02020603050405020304" pitchFamily="18" charset="0"/>
            </a:rPr>
            <a:t>Downtime</a:t>
          </a:r>
          <a:endParaRPr lang="en-IN" sz="2200" kern="1200" dirty="0">
            <a:latin typeface="Times New Roman" panose="02020603050405020304" pitchFamily="18" charset="0"/>
            <a:cs typeface="Times New Roman" panose="02020603050405020304" pitchFamily="18" charset="0"/>
          </a:endParaRPr>
        </a:p>
      </dsp:txBody>
      <dsp:txXfrm>
        <a:off x="4467" y="0"/>
        <a:ext cx="1765072" cy="1456649"/>
      </dsp:txXfrm>
    </dsp:sp>
    <dsp:sp modelId="{FF0B29C0-66F5-481E-A335-C2FE189298BA}">
      <dsp:nvSpPr>
        <dsp:cNvPr id="0" name=""/>
        <dsp:cNvSpPr/>
      </dsp:nvSpPr>
      <dsp:spPr>
        <a:xfrm>
          <a:off x="180974" y="1456649"/>
          <a:ext cx="1412057" cy="3156074"/>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Times New Roman" panose="02020603050405020304" pitchFamily="18" charset="0"/>
              <a:cs typeface="Times New Roman" panose="02020603050405020304" pitchFamily="18" charset="0"/>
            </a:rPr>
            <a:t>Minimizing downtime to ensure uninterrupted financial services and operations during the migration process. Reduced downtime ensures business continuity and prevents disruptions to financial operations</a:t>
          </a:r>
          <a:endParaRPr lang="en-IN" sz="1200" kern="1200" dirty="0">
            <a:latin typeface="Times New Roman" panose="02020603050405020304" pitchFamily="18" charset="0"/>
            <a:cs typeface="Times New Roman" panose="02020603050405020304" pitchFamily="18" charset="0"/>
          </a:endParaRPr>
        </a:p>
      </dsp:txBody>
      <dsp:txXfrm>
        <a:off x="222332" y="1498007"/>
        <a:ext cx="1329341" cy="3073358"/>
      </dsp:txXfrm>
    </dsp:sp>
    <dsp:sp modelId="{746082AC-BE4A-438D-A453-9F8BE74A4CAE}">
      <dsp:nvSpPr>
        <dsp:cNvPr id="0" name=""/>
        <dsp:cNvSpPr/>
      </dsp:nvSpPr>
      <dsp:spPr>
        <a:xfrm>
          <a:off x="1901920" y="0"/>
          <a:ext cx="1765072" cy="4855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i="0" kern="1200" dirty="0">
              <a:latin typeface="Times New Roman" panose="02020603050405020304" pitchFamily="18" charset="0"/>
              <a:cs typeface="Times New Roman" panose="02020603050405020304" pitchFamily="18" charset="0"/>
            </a:rPr>
            <a:t>Data Transfer Speed</a:t>
          </a:r>
          <a:endParaRPr lang="en-IN" sz="2200" kern="1200" dirty="0">
            <a:latin typeface="Times New Roman" panose="02020603050405020304" pitchFamily="18" charset="0"/>
            <a:cs typeface="Times New Roman" panose="02020603050405020304" pitchFamily="18" charset="0"/>
          </a:endParaRPr>
        </a:p>
      </dsp:txBody>
      <dsp:txXfrm>
        <a:off x="1901920" y="0"/>
        <a:ext cx="1765072" cy="1456649"/>
      </dsp:txXfrm>
    </dsp:sp>
    <dsp:sp modelId="{90D9C352-31D2-4359-8A61-9E31084D490B}">
      <dsp:nvSpPr>
        <dsp:cNvPr id="0" name=""/>
        <dsp:cNvSpPr/>
      </dsp:nvSpPr>
      <dsp:spPr>
        <a:xfrm>
          <a:off x="2078427" y="1456649"/>
          <a:ext cx="1412057" cy="3156074"/>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Times New Roman" panose="02020603050405020304" pitchFamily="18" charset="0"/>
              <a:cs typeface="Times New Roman" panose="02020603050405020304" pitchFamily="18" charset="0"/>
            </a:rPr>
            <a:t>Ensuring efficient and rapid transfer of financial data to the cloud, minimizing the impact on day-to-day operations. Faster data transfer reduces the overall migration timeline, minimizing the impact on day-to-day operations</a:t>
          </a:r>
          <a:endParaRPr lang="en-IN" sz="1200" kern="1200" dirty="0">
            <a:latin typeface="Times New Roman" panose="02020603050405020304" pitchFamily="18" charset="0"/>
            <a:cs typeface="Times New Roman" panose="02020603050405020304" pitchFamily="18" charset="0"/>
          </a:endParaRPr>
        </a:p>
      </dsp:txBody>
      <dsp:txXfrm>
        <a:off x="2119785" y="1498007"/>
        <a:ext cx="1329341" cy="3073358"/>
      </dsp:txXfrm>
    </dsp:sp>
    <dsp:sp modelId="{4874C5B8-8BBD-4C54-ACC5-DFB1649E2FA8}">
      <dsp:nvSpPr>
        <dsp:cNvPr id="0" name=""/>
        <dsp:cNvSpPr/>
      </dsp:nvSpPr>
      <dsp:spPr>
        <a:xfrm>
          <a:off x="3799373" y="0"/>
          <a:ext cx="1765072" cy="4855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i="0" kern="1200" dirty="0">
              <a:latin typeface="Times New Roman" panose="02020603050405020304" pitchFamily="18" charset="0"/>
              <a:cs typeface="Times New Roman" panose="02020603050405020304" pitchFamily="18" charset="0"/>
            </a:rPr>
            <a:t>Data Integrity</a:t>
          </a:r>
          <a:endParaRPr lang="en-IN" sz="2200" kern="1200" dirty="0">
            <a:latin typeface="Times New Roman" panose="02020603050405020304" pitchFamily="18" charset="0"/>
            <a:cs typeface="Times New Roman" panose="02020603050405020304" pitchFamily="18" charset="0"/>
          </a:endParaRPr>
        </a:p>
      </dsp:txBody>
      <dsp:txXfrm>
        <a:off x="3799373" y="0"/>
        <a:ext cx="1765072" cy="1456649"/>
      </dsp:txXfrm>
    </dsp:sp>
    <dsp:sp modelId="{2666C6E1-883E-4BD6-87BC-244C2EF262FF}">
      <dsp:nvSpPr>
        <dsp:cNvPr id="0" name=""/>
        <dsp:cNvSpPr/>
      </dsp:nvSpPr>
      <dsp:spPr>
        <a:xfrm>
          <a:off x="3975880" y="1456649"/>
          <a:ext cx="1412057" cy="3156074"/>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Times New Roman" panose="02020603050405020304" pitchFamily="18" charset="0"/>
              <a:cs typeface="Times New Roman" panose="02020603050405020304" pitchFamily="18" charset="0"/>
            </a:rPr>
            <a:t>Maintaining the integrity and accuracy of financial data throughout the migration process. Maintaining data integrity is critical for regulatory compliance and preventing financial discrepancies </a:t>
          </a:r>
          <a:endParaRPr lang="en-IN" sz="1200" kern="1200" dirty="0">
            <a:latin typeface="Times New Roman" panose="02020603050405020304" pitchFamily="18" charset="0"/>
            <a:cs typeface="Times New Roman" panose="02020603050405020304" pitchFamily="18" charset="0"/>
          </a:endParaRPr>
        </a:p>
      </dsp:txBody>
      <dsp:txXfrm>
        <a:off x="4017238" y="1498007"/>
        <a:ext cx="1329341" cy="3073358"/>
      </dsp:txXfrm>
    </dsp:sp>
    <dsp:sp modelId="{AEED4326-4C3E-4726-8C2D-A070F44180E5}">
      <dsp:nvSpPr>
        <dsp:cNvPr id="0" name=""/>
        <dsp:cNvSpPr/>
      </dsp:nvSpPr>
      <dsp:spPr>
        <a:xfrm>
          <a:off x="5696825" y="0"/>
          <a:ext cx="1765072" cy="4855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i="0" kern="1200" dirty="0">
              <a:latin typeface="Times New Roman" panose="02020603050405020304" pitchFamily="18" charset="0"/>
              <a:cs typeface="Times New Roman" panose="02020603050405020304" pitchFamily="18" charset="0"/>
            </a:rPr>
            <a:t>Compliance Adherence</a:t>
          </a:r>
          <a:endParaRPr lang="en-IN" sz="2200" kern="1200" dirty="0">
            <a:latin typeface="Times New Roman" panose="02020603050405020304" pitchFamily="18" charset="0"/>
            <a:cs typeface="Times New Roman" panose="02020603050405020304" pitchFamily="18" charset="0"/>
          </a:endParaRPr>
        </a:p>
      </dsp:txBody>
      <dsp:txXfrm>
        <a:off x="5696825" y="0"/>
        <a:ext cx="1765072" cy="1456649"/>
      </dsp:txXfrm>
    </dsp:sp>
    <dsp:sp modelId="{2FBE7AF0-87F8-4E35-A25B-90906EBCC15D}">
      <dsp:nvSpPr>
        <dsp:cNvPr id="0" name=""/>
        <dsp:cNvSpPr/>
      </dsp:nvSpPr>
      <dsp:spPr>
        <a:xfrm>
          <a:off x="5873332" y="1456649"/>
          <a:ext cx="1412057" cy="3156074"/>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Times New Roman" panose="02020603050405020304" pitchFamily="18" charset="0"/>
              <a:cs typeface="Times New Roman" panose="02020603050405020304" pitchFamily="18" charset="0"/>
            </a:rPr>
            <a:t>Regularly validating and ensuring compliance with financial industry regulations, both during and post-migration. Compliance is paramount in the financial sector; deviations can lead to legal consequences and financial losses</a:t>
          </a:r>
          <a:endParaRPr lang="en-IN" sz="1200" kern="1200" dirty="0">
            <a:latin typeface="Times New Roman" panose="02020603050405020304" pitchFamily="18" charset="0"/>
            <a:cs typeface="Times New Roman" panose="02020603050405020304" pitchFamily="18" charset="0"/>
          </a:endParaRPr>
        </a:p>
      </dsp:txBody>
      <dsp:txXfrm>
        <a:off x="5914690" y="1498007"/>
        <a:ext cx="1329341" cy="3073358"/>
      </dsp:txXfrm>
    </dsp:sp>
    <dsp:sp modelId="{75A48070-6A1C-4528-9802-1C01D8D89E9D}">
      <dsp:nvSpPr>
        <dsp:cNvPr id="0" name=""/>
        <dsp:cNvSpPr/>
      </dsp:nvSpPr>
      <dsp:spPr>
        <a:xfrm>
          <a:off x="7594278" y="0"/>
          <a:ext cx="1765072" cy="4855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i="0" kern="1200" dirty="0">
              <a:latin typeface="Times New Roman" panose="02020603050405020304" pitchFamily="18" charset="0"/>
              <a:cs typeface="Times New Roman" panose="02020603050405020304" pitchFamily="18" charset="0"/>
            </a:rPr>
            <a:t>User Experience</a:t>
          </a:r>
          <a:endParaRPr lang="en-IN" sz="2200" kern="1200" dirty="0">
            <a:latin typeface="Times New Roman" panose="02020603050405020304" pitchFamily="18" charset="0"/>
            <a:cs typeface="Times New Roman" panose="02020603050405020304" pitchFamily="18" charset="0"/>
          </a:endParaRPr>
        </a:p>
      </dsp:txBody>
      <dsp:txXfrm>
        <a:off x="7594278" y="0"/>
        <a:ext cx="1765072" cy="1456649"/>
      </dsp:txXfrm>
    </dsp:sp>
    <dsp:sp modelId="{72ABB4BA-5A09-44E8-B9CD-04D4DAE5772F}">
      <dsp:nvSpPr>
        <dsp:cNvPr id="0" name=""/>
        <dsp:cNvSpPr/>
      </dsp:nvSpPr>
      <dsp:spPr>
        <a:xfrm>
          <a:off x="7770785" y="1456649"/>
          <a:ext cx="1412057" cy="3156074"/>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Times New Roman" panose="02020603050405020304" pitchFamily="18" charset="0"/>
              <a:cs typeface="Times New Roman" panose="02020603050405020304" pitchFamily="18" charset="0"/>
            </a:rPr>
            <a:t>Assessing the impact on end-user experience, guaranteeing seamless access to financial services for clients and internal users. A positive user experience is crucial for client retention and internal operational efficiency, even amid the migration process</a:t>
          </a:r>
          <a:endParaRPr lang="en-IN" sz="1200" b="0" i="0" kern="1200" dirty="0">
            <a:latin typeface="Times New Roman" panose="02020603050405020304" pitchFamily="18" charset="0"/>
            <a:cs typeface="Times New Roman" panose="02020603050405020304" pitchFamily="18" charset="0"/>
          </a:endParaRPr>
        </a:p>
        <a:p>
          <a:pPr marL="0" lvl="0" indent="0" algn="ctr" defTabSz="533400">
            <a:lnSpc>
              <a:spcPct val="90000"/>
            </a:lnSpc>
            <a:spcBef>
              <a:spcPct val="0"/>
            </a:spcBef>
            <a:spcAft>
              <a:spcPct val="35000"/>
            </a:spcAft>
            <a:buNone/>
          </a:pPr>
          <a:endParaRPr lang="en-IN" sz="1200" kern="1200" dirty="0">
            <a:latin typeface="Times New Roman" panose="02020603050405020304" pitchFamily="18" charset="0"/>
            <a:cs typeface="Times New Roman" panose="02020603050405020304" pitchFamily="18" charset="0"/>
          </a:endParaRPr>
        </a:p>
      </dsp:txBody>
      <dsp:txXfrm>
        <a:off x="7812143" y="1498007"/>
        <a:ext cx="1329341" cy="3073358"/>
      </dsp:txXfrm>
    </dsp:sp>
    <dsp:sp modelId="{58A8A748-AD27-4802-9458-7B405F934107}">
      <dsp:nvSpPr>
        <dsp:cNvPr id="0" name=""/>
        <dsp:cNvSpPr/>
      </dsp:nvSpPr>
      <dsp:spPr>
        <a:xfrm>
          <a:off x="9491731" y="0"/>
          <a:ext cx="1765072" cy="4855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i="0" kern="1200" dirty="0">
              <a:latin typeface="Times New Roman" panose="02020603050405020304" pitchFamily="18" charset="0"/>
              <a:cs typeface="Times New Roman" panose="02020603050405020304" pitchFamily="18" charset="0"/>
            </a:rPr>
            <a:t>Scalability and Performance</a:t>
          </a:r>
          <a:endParaRPr lang="en-IN" sz="2200" kern="1200" dirty="0">
            <a:latin typeface="Times New Roman" panose="02020603050405020304" pitchFamily="18" charset="0"/>
            <a:cs typeface="Times New Roman" panose="02020603050405020304" pitchFamily="18" charset="0"/>
          </a:endParaRPr>
        </a:p>
      </dsp:txBody>
      <dsp:txXfrm>
        <a:off x="9491731" y="0"/>
        <a:ext cx="1765072" cy="1456649"/>
      </dsp:txXfrm>
    </dsp:sp>
    <dsp:sp modelId="{95CC4E97-BFE4-464D-91B8-7876509EB37E}">
      <dsp:nvSpPr>
        <dsp:cNvPr id="0" name=""/>
        <dsp:cNvSpPr/>
      </dsp:nvSpPr>
      <dsp:spPr>
        <a:xfrm>
          <a:off x="9668238" y="1456649"/>
          <a:ext cx="1412057" cy="3156074"/>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b="0" i="0" kern="1200" dirty="0">
              <a:latin typeface="Times New Roman" panose="02020603050405020304" pitchFamily="18" charset="0"/>
              <a:cs typeface="Times New Roman" panose="02020603050405020304" pitchFamily="18" charset="0"/>
            </a:rPr>
            <a:t>Evaluating the cloud environment's ability to scale and meet the performance requirements of financial applications and services. Ensuring that the cloud infrastructure can handle varying workloads and maintain optimal performance is crucial for a successful migration</a:t>
          </a:r>
          <a:endParaRPr lang="en-IN" sz="1200" kern="1200" dirty="0">
            <a:latin typeface="Times New Roman" panose="02020603050405020304" pitchFamily="18" charset="0"/>
            <a:cs typeface="Times New Roman" panose="02020603050405020304" pitchFamily="18" charset="0"/>
          </a:endParaRPr>
        </a:p>
      </dsp:txBody>
      <dsp:txXfrm>
        <a:off x="9709596" y="1498007"/>
        <a:ext cx="1329341" cy="3073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B9824-0A1C-4626-B453-0092E135F4D9}">
      <dsp:nvSpPr>
        <dsp:cNvPr id="0" name=""/>
        <dsp:cNvSpPr/>
      </dsp:nvSpPr>
      <dsp:spPr>
        <a:xfrm>
          <a:off x="1995" y="117124"/>
          <a:ext cx="2293181" cy="1146590"/>
        </a:xfrm>
        <a:prstGeom prst="roundRect">
          <a:avLst>
            <a:gd name="adj" fmla="val 1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b="1" i="0" kern="1200" dirty="0">
              <a:latin typeface="Times New Roman" panose="02020603050405020304" pitchFamily="18" charset="0"/>
              <a:cs typeface="Times New Roman" panose="02020603050405020304" pitchFamily="18" charset="0"/>
            </a:rPr>
            <a:t>Evaluating Current Infrastructure</a:t>
          </a:r>
          <a:endParaRPr lang="en-IN" sz="2500" kern="1200" dirty="0">
            <a:latin typeface="Times New Roman" panose="02020603050405020304" pitchFamily="18" charset="0"/>
            <a:cs typeface="Times New Roman" panose="02020603050405020304" pitchFamily="18" charset="0"/>
          </a:endParaRPr>
        </a:p>
      </dsp:txBody>
      <dsp:txXfrm>
        <a:off x="35577" y="150706"/>
        <a:ext cx="2226017" cy="1079426"/>
      </dsp:txXfrm>
    </dsp:sp>
    <dsp:sp modelId="{0D16E204-6E3F-4FCF-AFFD-023DD414E8F4}">
      <dsp:nvSpPr>
        <dsp:cNvPr id="0" name=""/>
        <dsp:cNvSpPr/>
      </dsp:nvSpPr>
      <dsp:spPr>
        <a:xfrm>
          <a:off x="231313" y="1263715"/>
          <a:ext cx="229318" cy="859942"/>
        </a:xfrm>
        <a:custGeom>
          <a:avLst/>
          <a:gdLst/>
          <a:ahLst/>
          <a:cxnLst/>
          <a:rect l="0" t="0" r="0" b="0"/>
          <a:pathLst>
            <a:path>
              <a:moveTo>
                <a:pt x="0" y="0"/>
              </a:moveTo>
              <a:lnTo>
                <a:pt x="0" y="859942"/>
              </a:lnTo>
              <a:lnTo>
                <a:pt x="229318" y="859942"/>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7A4FB7-E032-4922-8909-FFE8AA6728D3}">
      <dsp:nvSpPr>
        <dsp:cNvPr id="0" name=""/>
        <dsp:cNvSpPr/>
      </dsp:nvSpPr>
      <dsp:spPr>
        <a:xfrm>
          <a:off x="460631" y="1550363"/>
          <a:ext cx="1834544" cy="1146590"/>
        </a:xfrm>
        <a:prstGeom prst="roundRect">
          <a:avLst>
            <a:gd name="adj" fmla="val 10000"/>
          </a:avLst>
        </a:prstGeom>
        <a:solidFill>
          <a:schemeClr val="lt1">
            <a:alpha val="9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Understand the existing IT landscape, infrastructure, and applications.</a:t>
          </a:r>
          <a:endParaRPr lang="en-IN" sz="1300" kern="1200" dirty="0">
            <a:latin typeface="Times New Roman" panose="02020603050405020304" pitchFamily="18" charset="0"/>
            <a:cs typeface="Times New Roman" panose="02020603050405020304" pitchFamily="18" charset="0"/>
          </a:endParaRPr>
        </a:p>
      </dsp:txBody>
      <dsp:txXfrm>
        <a:off x="494213" y="1583945"/>
        <a:ext cx="1767380" cy="1079426"/>
      </dsp:txXfrm>
    </dsp:sp>
    <dsp:sp modelId="{2529F79E-D5D2-478D-A961-0A2A794FD386}">
      <dsp:nvSpPr>
        <dsp:cNvPr id="0" name=""/>
        <dsp:cNvSpPr/>
      </dsp:nvSpPr>
      <dsp:spPr>
        <a:xfrm>
          <a:off x="231313" y="1263715"/>
          <a:ext cx="229318" cy="2293181"/>
        </a:xfrm>
        <a:custGeom>
          <a:avLst/>
          <a:gdLst/>
          <a:ahLst/>
          <a:cxnLst/>
          <a:rect l="0" t="0" r="0" b="0"/>
          <a:pathLst>
            <a:path>
              <a:moveTo>
                <a:pt x="0" y="0"/>
              </a:moveTo>
              <a:lnTo>
                <a:pt x="0" y="2293181"/>
              </a:lnTo>
              <a:lnTo>
                <a:pt x="229318" y="2293181"/>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BAE5F4-04F8-440E-A073-6A5FB46634A0}">
      <dsp:nvSpPr>
        <dsp:cNvPr id="0" name=""/>
        <dsp:cNvSpPr/>
      </dsp:nvSpPr>
      <dsp:spPr>
        <a:xfrm>
          <a:off x="460631" y="2983601"/>
          <a:ext cx="1834544" cy="1146590"/>
        </a:xfrm>
        <a:prstGeom prst="roundRect">
          <a:avLst>
            <a:gd name="adj" fmla="val 10000"/>
          </a:avLst>
        </a:prstGeom>
        <a:solidFill>
          <a:schemeClr val="lt1">
            <a:alpha val="90000"/>
            <a:hueOff val="0"/>
            <a:satOff val="0"/>
            <a:lumOff val="0"/>
            <a:alphaOff val="0"/>
          </a:schemeClr>
        </a:solidFill>
        <a:ln w="12700" cap="flat" cmpd="sng" algn="ctr">
          <a:solidFill>
            <a:schemeClr val="accent1">
              <a:alpha val="90000"/>
              <a:hueOff val="0"/>
              <a:satOff val="0"/>
              <a:lumOff val="0"/>
              <a:alphaOff val="-5714"/>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Identifying dependencies, potential challenges, and opportunities for optimization.</a:t>
          </a:r>
          <a:endParaRPr lang="en-IN" sz="1300" kern="1200" dirty="0">
            <a:latin typeface="Times New Roman" panose="02020603050405020304" pitchFamily="18" charset="0"/>
            <a:cs typeface="Times New Roman" panose="02020603050405020304" pitchFamily="18" charset="0"/>
          </a:endParaRPr>
        </a:p>
      </dsp:txBody>
      <dsp:txXfrm>
        <a:off x="494213" y="3017183"/>
        <a:ext cx="1767380" cy="1079426"/>
      </dsp:txXfrm>
    </dsp:sp>
    <dsp:sp modelId="{DE40F576-D4EF-4F26-AD97-E7C2D8186852}">
      <dsp:nvSpPr>
        <dsp:cNvPr id="0" name=""/>
        <dsp:cNvSpPr/>
      </dsp:nvSpPr>
      <dsp:spPr>
        <a:xfrm>
          <a:off x="2868471" y="117124"/>
          <a:ext cx="2293181" cy="1146590"/>
        </a:xfrm>
        <a:prstGeom prst="roundRect">
          <a:avLst>
            <a:gd name="adj" fmla="val 10000"/>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b="1" i="0" kern="1200" dirty="0">
              <a:latin typeface="Times New Roman" panose="02020603050405020304" pitchFamily="18" charset="0"/>
              <a:cs typeface="Times New Roman" panose="02020603050405020304" pitchFamily="18" charset="0"/>
            </a:rPr>
            <a:t>Assessing the Dependencies</a:t>
          </a:r>
          <a:endParaRPr lang="en-IN" sz="2500" kern="1200" dirty="0">
            <a:latin typeface="Times New Roman" panose="02020603050405020304" pitchFamily="18" charset="0"/>
            <a:cs typeface="Times New Roman" panose="02020603050405020304" pitchFamily="18" charset="0"/>
          </a:endParaRPr>
        </a:p>
      </dsp:txBody>
      <dsp:txXfrm>
        <a:off x="2902053" y="150706"/>
        <a:ext cx="2226017" cy="1079426"/>
      </dsp:txXfrm>
    </dsp:sp>
    <dsp:sp modelId="{E68B6F9A-0625-48DC-A626-CC8DAE6C7767}">
      <dsp:nvSpPr>
        <dsp:cNvPr id="0" name=""/>
        <dsp:cNvSpPr/>
      </dsp:nvSpPr>
      <dsp:spPr>
        <a:xfrm>
          <a:off x="3097789" y="1263715"/>
          <a:ext cx="229318" cy="859942"/>
        </a:xfrm>
        <a:custGeom>
          <a:avLst/>
          <a:gdLst/>
          <a:ahLst/>
          <a:cxnLst/>
          <a:rect l="0" t="0" r="0" b="0"/>
          <a:pathLst>
            <a:path>
              <a:moveTo>
                <a:pt x="0" y="0"/>
              </a:moveTo>
              <a:lnTo>
                <a:pt x="0" y="859942"/>
              </a:lnTo>
              <a:lnTo>
                <a:pt x="229318" y="859942"/>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72CF3A-9B00-4D82-BB3D-934022E15AF6}">
      <dsp:nvSpPr>
        <dsp:cNvPr id="0" name=""/>
        <dsp:cNvSpPr/>
      </dsp:nvSpPr>
      <dsp:spPr>
        <a:xfrm>
          <a:off x="3327107" y="1550363"/>
          <a:ext cx="1834544" cy="1146590"/>
        </a:xfrm>
        <a:prstGeom prst="roundRect">
          <a:avLst>
            <a:gd name="adj" fmla="val 10000"/>
          </a:avLst>
        </a:prstGeom>
        <a:solidFill>
          <a:schemeClr val="lt1">
            <a:alpha val="90000"/>
            <a:hueOff val="0"/>
            <a:satOff val="0"/>
            <a:lumOff val="0"/>
            <a:alphaOff val="0"/>
          </a:schemeClr>
        </a:solidFill>
        <a:ln w="12700" cap="flat" cmpd="sng" algn="ctr">
          <a:solidFill>
            <a:schemeClr val="accent1">
              <a:alpha val="90000"/>
              <a:hueOff val="0"/>
              <a:satOff val="0"/>
              <a:lumOff val="0"/>
              <a:alphaOff val="-11429"/>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Grouping the applications based on their interdependencies and relationships with each other.</a:t>
          </a:r>
          <a:endParaRPr lang="en-IN" sz="1300" kern="1200" dirty="0">
            <a:latin typeface="Times New Roman" panose="02020603050405020304" pitchFamily="18" charset="0"/>
            <a:cs typeface="Times New Roman" panose="02020603050405020304" pitchFamily="18" charset="0"/>
          </a:endParaRPr>
        </a:p>
      </dsp:txBody>
      <dsp:txXfrm>
        <a:off x="3360689" y="1583945"/>
        <a:ext cx="1767380" cy="1079426"/>
      </dsp:txXfrm>
    </dsp:sp>
    <dsp:sp modelId="{DB0526B0-4E0B-44E2-826D-02C6FD1495A5}">
      <dsp:nvSpPr>
        <dsp:cNvPr id="0" name=""/>
        <dsp:cNvSpPr/>
      </dsp:nvSpPr>
      <dsp:spPr>
        <a:xfrm>
          <a:off x="3097789" y="1263715"/>
          <a:ext cx="229318" cy="2293181"/>
        </a:xfrm>
        <a:custGeom>
          <a:avLst/>
          <a:gdLst/>
          <a:ahLst/>
          <a:cxnLst/>
          <a:rect l="0" t="0" r="0" b="0"/>
          <a:pathLst>
            <a:path>
              <a:moveTo>
                <a:pt x="0" y="0"/>
              </a:moveTo>
              <a:lnTo>
                <a:pt x="0" y="2293181"/>
              </a:lnTo>
              <a:lnTo>
                <a:pt x="229318" y="2293181"/>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9F110E-9173-4EDB-BB5A-C730F6C9A044}">
      <dsp:nvSpPr>
        <dsp:cNvPr id="0" name=""/>
        <dsp:cNvSpPr/>
      </dsp:nvSpPr>
      <dsp:spPr>
        <a:xfrm>
          <a:off x="3327107" y="2983601"/>
          <a:ext cx="1834544" cy="1146590"/>
        </a:xfrm>
        <a:prstGeom prst="roundRect">
          <a:avLst>
            <a:gd name="adj" fmla="val 10000"/>
          </a:avLst>
        </a:prstGeom>
        <a:solidFill>
          <a:schemeClr val="lt1">
            <a:alpha val="90000"/>
            <a:hueOff val="0"/>
            <a:satOff val="0"/>
            <a:lumOff val="0"/>
            <a:alphaOff val="0"/>
          </a:schemeClr>
        </a:solidFill>
        <a:ln w="12700" cap="flat" cmpd="sng" algn="ctr">
          <a:solidFill>
            <a:schemeClr val="accent1">
              <a:alpha val="90000"/>
              <a:hueOff val="0"/>
              <a:satOff val="0"/>
              <a:lumOff val="0"/>
              <a:alphaOff val="-17143"/>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Ensuring that applications with shared dependencies are migrated together, reducing disruptions and maintaining functionality.</a:t>
          </a:r>
          <a:endParaRPr lang="en-IN" sz="1300" kern="1200" dirty="0">
            <a:latin typeface="Times New Roman" panose="02020603050405020304" pitchFamily="18" charset="0"/>
            <a:cs typeface="Times New Roman" panose="02020603050405020304" pitchFamily="18" charset="0"/>
          </a:endParaRPr>
        </a:p>
      </dsp:txBody>
      <dsp:txXfrm>
        <a:off x="3360689" y="3017183"/>
        <a:ext cx="1767380" cy="1079426"/>
      </dsp:txXfrm>
    </dsp:sp>
    <dsp:sp modelId="{196680BD-8A79-4B3C-B1D6-F522289FC153}">
      <dsp:nvSpPr>
        <dsp:cNvPr id="0" name=""/>
        <dsp:cNvSpPr/>
      </dsp:nvSpPr>
      <dsp:spPr>
        <a:xfrm>
          <a:off x="5734948" y="117124"/>
          <a:ext cx="2293181" cy="1146590"/>
        </a:xfrm>
        <a:prstGeom prst="roundRect">
          <a:avLst>
            <a:gd name="adj" fmla="val 10000"/>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Times New Roman" panose="02020603050405020304" pitchFamily="18" charset="0"/>
              <a:cs typeface="Times New Roman" panose="02020603050405020304" pitchFamily="18" charset="0"/>
            </a:rPr>
            <a:t>Criticality Planning</a:t>
          </a:r>
          <a:endParaRPr lang="en-IN" sz="2500" b="1" kern="1200" dirty="0">
            <a:latin typeface="Times New Roman" panose="02020603050405020304" pitchFamily="18" charset="0"/>
            <a:cs typeface="Times New Roman" panose="02020603050405020304" pitchFamily="18" charset="0"/>
          </a:endParaRPr>
        </a:p>
      </dsp:txBody>
      <dsp:txXfrm>
        <a:off x="5768530" y="150706"/>
        <a:ext cx="2226017" cy="1079426"/>
      </dsp:txXfrm>
    </dsp:sp>
    <dsp:sp modelId="{B9F9FFCD-1DA0-435A-A7C7-33EA4658DDDD}">
      <dsp:nvSpPr>
        <dsp:cNvPr id="0" name=""/>
        <dsp:cNvSpPr/>
      </dsp:nvSpPr>
      <dsp:spPr>
        <a:xfrm>
          <a:off x="5964266" y="1263715"/>
          <a:ext cx="229318" cy="859942"/>
        </a:xfrm>
        <a:custGeom>
          <a:avLst/>
          <a:gdLst/>
          <a:ahLst/>
          <a:cxnLst/>
          <a:rect l="0" t="0" r="0" b="0"/>
          <a:pathLst>
            <a:path>
              <a:moveTo>
                <a:pt x="0" y="0"/>
              </a:moveTo>
              <a:lnTo>
                <a:pt x="0" y="859942"/>
              </a:lnTo>
              <a:lnTo>
                <a:pt x="229318" y="859942"/>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F4BB11-15E3-4BDA-A8AF-5E8E558B33C5}">
      <dsp:nvSpPr>
        <dsp:cNvPr id="0" name=""/>
        <dsp:cNvSpPr/>
      </dsp:nvSpPr>
      <dsp:spPr>
        <a:xfrm>
          <a:off x="6193584" y="1550363"/>
          <a:ext cx="1834544" cy="1146590"/>
        </a:xfrm>
        <a:prstGeom prst="roundRect">
          <a:avLst>
            <a:gd name="adj" fmla="val 10000"/>
          </a:avLst>
        </a:prstGeom>
        <a:solidFill>
          <a:schemeClr val="lt1">
            <a:alpha val="90000"/>
            <a:hueOff val="0"/>
            <a:satOff val="0"/>
            <a:lumOff val="0"/>
            <a:alphaOff val="0"/>
          </a:schemeClr>
        </a:solidFill>
        <a:ln w="12700" cap="flat" cmpd="sng" algn="ctr">
          <a:solidFill>
            <a:schemeClr val="accent1">
              <a:alpha val="90000"/>
              <a:hueOff val="0"/>
              <a:satOff val="0"/>
              <a:lumOff val="0"/>
              <a:alphaOff val="-22857"/>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Establish a priority order for migrating applications basis the criticality</a:t>
          </a:r>
          <a:endParaRPr lang="en-IN" sz="1300" kern="1200" dirty="0">
            <a:latin typeface="Times New Roman" panose="02020603050405020304" pitchFamily="18" charset="0"/>
            <a:cs typeface="Times New Roman" panose="02020603050405020304" pitchFamily="18" charset="0"/>
          </a:endParaRPr>
        </a:p>
      </dsp:txBody>
      <dsp:txXfrm>
        <a:off x="6227166" y="1583945"/>
        <a:ext cx="1767380" cy="1079426"/>
      </dsp:txXfrm>
    </dsp:sp>
    <dsp:sp modelId="{C198E874-374F-4554-9BA3-95D5430A1FA8}">
      <dsp:nvSpPr>
        <dsp:cNvPr id="0" name=""/>
        <dsp:cNvSpPr/>
      </dsp:nvSpPr>
      <dsp:spPr>
        <a:xfrm>
          <a:off x="5964266" y="1263715"/>
          <a:ext cx="229318" cy="2293181"/>
        </a:xfrm>
        <a:custGeom>
          <a:avLst/>
          <a:gdLst/>
          <a:ahLst/>
          <a:cxnLst/>
          <a:rect l="0" t="0" r="0" b="0"/>
          <a:pathLst>
            <a:path>
              <a:moveTo>
                <a:pt x="0" y="0"/>
              </a:moveTo>
              <a:lnTo>
                <a:pt x="0" y="2293181"/>
              </a:lnTo>
              <a:lnTo>
                <a:pt x="229318" y="2293181"/>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31C3AD-490E-4E9D-BD08-DC8E7D011A71}">
      <dsp:nvSpPr>
        <dsp:cNvPr id="0" name=""/>
        <dsp:cNvSpPr/>
      </dsp:nvSpPr>
      <dsp:spPr>
        <a:xfrm>
          <a:off x="6193584" y="2983601"/>
          <a:ext cx="1834544" cy="1146590"/>
        </a:xfrm>
        <a:prstGeom prst="roundRect">
          <a:avLst>
            <a:gd name="adj" fmla="val 10000"/>
          </a:avLst>
        </a:prstGeom>
        <a:solidFill>
          <a:schemeClr val="lt1">
            <a:alpha val="90000"/>
            <a:hueOff val="0"/>
            <a:satOff val="0"/>
            <a:lumOff val="0"/>
            <a:alphaOff val="0"/>
          </a:schemeClr>
        </a:solidFill>
        <a:ln w="12700" cap="flat" cmpd="sng" algn="ctr">
          <a:solidFill>
            <a:schemeClr val="accent1">
              <a:alpha val="90000"/>
              <a:hueOff val="0"/>
              <a:satOff val="0"/>
              <a:lumOff val="0"/>
              <a:alphaOff val="-28571"/>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Allow deep focus on critical applications first, minimizing the impact on core business functions.</a:t>
          </a:r>
          <a:endParaRPr lang="en-IN" sz="1300" kern="1200" dirty="0">
            <a:latin typeface="Times New Roman" panose="02020603050405020304" pitchFamily="18" charset="0"/>
            <a:cs typeface="Times New Roman" panose="02020603050405020304" pitchFamily="18" charset="0"/>
          </a:endParaRPr>
        </a:p>
      </dsp:txBody>
      <dsp:txXfrm>
        <a:off x="6227166" y="3017183"/>
        <a:ext cx="1767380" cy="1079426"/>
      </dsp:txXfrm>
    </dsp:sp>
    <dsp:sp modelId="{010A49E0-4AFC-4A87-A170-C6C4EF4807D5}">
      <dsp:nvSpPr>
        <dsp:cNvPr id="0" name=""/>
        <dsp:cNvSpPr/>
      </dsp:nvSpPr>
      <dsp:spPr>
        <a:xfrm>
          <a:off x="8601424" y="117124"/>
          <a:ext cx="2293181" cy="1146590"/>
        </a:xfrm>
        <a:prstGeom prst="roundRect">
          <a:avLst>
            <a:gd name="adj" fmla="val 1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b="1" i="0" kern="1200" dirty="0">
              <a:latin typeface="Times New Roman" panose="02020603050405020304" pitchFamily="18" charset="0"/>
              <a:cs typeface="Times New Roman" panose="02020603050405020304" pitchFamily="18" charset="0"/>
            </a:rPr>
            <a:t>Testing and Validation</a:t>
          </a:r>
          <a:endParaRPr lang="en-IN" sz="2500" kern="1200" dirty="0">
            <a:latin typeface="Times New Roman" panose="02020603050405020304" pitchFamily="18" charset="0"/>
            <a:cs typeface="Times New Roman" panose="02020603050405020304" pitchFamily="18" charset="0"/>
          </a:endParaRPr>
        </a:p>
      </dsp:txBody>
      <dsp:txXfrm>
        <a:off x="8635006" y="150706"/>
        <a:ext cx="2226017" cy="1079426"/>
      </dsp:txXfrm>
    </dsp:sp>
    <dsp:sp modelId="{C5F3A2FA-0C67-4C3F-BAC7-72FC3AF20444}">
      <dsp:nvSpPr>
        <dsp:cNvPr id="0" name=""/>
        <dsp:cNvSpPr/>
      </dsp:nvSpPr>
      <dsp:spPr>
        <a:xfrm>
          <a:off x="8830742" y="1263715"/>
          <a:ext cx="229318" cy="859942"/>
        </a:xfrm>
        <a:custGeom>
          <a:avLst/>
          <a:gdLst/>
          <a:ahLst/>
          <a:cxnLst/>
          <a:rect l="0" t="0" r="0" b="0"/>
          <a:pathLst>
            <a:path>
              <a:moveTo>
                <a:pt x="0" y="0"/>
              </a:moveTo>
              <a:lnTo>
                <a:pt x="0" y="859942"/>
              </a:lnTo>
              <a:lnTo>
                <a:pt x="229318" y="859942"/>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B0ECBC-EFE7-41B1-9707-8D0023A72C45}">
      <dsp:nvSpPr>
        <dsp:cNvPr id="0" name=""/>
        <dsp:cNvSpPr/>
      </dsp:nvSpPr>
      <dsp:spPr>
        <a:xfrm>
          <a:off x="9060060" y="1550363"/>
          <a:ext cx="1834544" cy="1146590"/>
        </a:xfrm>
        <a:prstGeom prst="roundRect">
          <a:avLst>
            <a:gd name="adj" fmla="val 10000"/>
          </a:avLst>
        </a:prstGeom>
        <a:solidFill>
          <a:schemeClr val="lt1">
            <a:alpha val="90000"/>
            <a:hueOff val="0"/>
            <a:satOff val="0"/>
            <a:lumOff val="0"/>
            <a:alphaOff val="0"/>
          </a:schemeClr>
        </a:solidFill>
        <a:ln w="12700" cap="flat" cmpd="sng" algn="ctr">
          <a:solidFill>
            <a:schemeClr val="accent1">
              <a:alpha val="90000"/>
              <a:hueOff val="0"/>
              <a:satOff val="0"/>
              <a:lumOff val="0"/>
              <a:alphaOff val="-34286"/>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Develop a comprehensive plan for testing applications before and post migration.</a:t>
          </a:r>
          <a:endParaRPr lang="en-IN" sz="1300" kern="1200" dirty="0">
            <a:latin typeface="Times New Roman" panose="02020603050405020304" pitchFamily="18" charset="0"/>
            <a:cs typeface="Times New Roman" panose="02020603050405020304" pitchFamily="18" charset="0"/>
          </a:endParaRPr>
        </a:p>
      </dsp:txBody>
      <dsp:txXfrm>
        <a:off x="9093642" y="1583945"/>
        <a:ext cx="1767380" cy="1079426"/>
      </dsp:txXfrm>
    </dsp:sp>
    <dsp:sp modelId="{E1D74460-DA32-4A29-BECF-826FA403476B}">
      <dsp:nvSpPr>
        <dsp:cNvPr id="0" name=""/>
        <dsp:cNvSpPr/>
      </dsp:nvSpPr>
      <dsp:spPr>
        <a:xfrm>
          <a:off x="8830742" y="1263715"/>
          <a:ext cx="229318" cy="2293181"/>
        </a:xfrm>
        <a:custGeom>
          <a:avLst/>
          <a:gdLst/>
          <a:ahLst/>
          <a:cxnLst/>
          <a:rect l="0" t="0" r="0" b="0"/>
          <a:pathLst>
            <a:path>
              <a:moveTo>
                <a:pt x="0" y="0"/>
              </a:moveTo>
              <a:lnTo>
                <a:pt x="0" y="2293181"/>
              </a:lnTo>
              <a:lnTo>
                <a:pt x="229318" y="2293181"/>
              </a:lnTo>
            </a:path>
          </a:pathLst>
        </a:custGeom>
        <a:noFill/>
        <a:ln w="12700" cap="flat" cmpd="sng" algn="ctr">
          <a:solidFill>
            <a:schemeClr val="accent1">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B72CD9-B001-4D7E-8E74-AB8FE7E871A7}">
      <dsp:nvSpPr>
        <dsp:cNvPr id="0" name=""/>
        <dsp:cNvSpPr/>
      </dsp:nvSpPr>
      <dsp:spPr>
        <a:xfrm>
          <a:off x="9060060" y="2983601"/>
          <a:ext cx="1834544" cy="1146590"/>
        </a:xfrm>
        <a:prstGeom prst="roundRect">
          <a:avLst>
            <a:gd name="adj" fmla="val 10000"/>
          </a:avLst>
        </a:prstGeom>
        <a:solidFill>
          <a:schemeClr val="lt1">
            <a:alpha val="90000"/>
            <a:hueOff val="0"/>
            <a:satOff val="0"/>
            <a:lumOff val="0"/>
            <a:alphaOff val="0"/>
          </a:schemeClr>
        </a:solidFill>
        <a:ln w="12700" cap="flat" cmpd="sng" algn="ctr">
          <a:solidFill>
            <a:schemeClr val="accent1">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b="0" i="0" kern="1200" dirty="0">
              <a:latin typeface="Times New Roman" panose="02020603050405020304" pitchFamily="18" charset="0"/>
              <a:cs typeface="Times New Roman" panose="02020603050405020304" pitchFamily="18" charset="0"/>
            </a:rPr>
            <a:t>Validates that applications function as expected in the cloud environment, reducing the likelihood of post-migration issues.</a:t>
          </a:r>
          <a:endParaRPr lang="en-IN" sz="1300" kern="1200" dirty="0">
            <a:latin typeface="Times New Roman" panose="02020603050405020304" pitchFamily="18" charset="0"/>
            <a:cs typeface="Times New Roman" panose="02020603050405020304" pitchFamily="18" charset="0"/>
          </a:endParaRPr>
        </a:p>
      </dsp:txBody>
      <dsp:txXfrm>
        <a:off x="9093642" y="3017183"/>
        <a:ext cx="1767380" cy="107942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1/31/2024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1/31/2024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SLIDES_API117228427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SLIDES_API117228427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8</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13588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10</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3" name="Picture placeholder">
            <a:extLst>
              <a:ext uri="{FF2B5EF4-FFF2-40B4-BE49-F238E27FC236}">
                <a16:creationId xmlns:a16="http://schemas.microsoft.com/office/drawing/2014/main" id="{7659754A-8C84-7B0C-9F3C-0AB55C7AC351}"/>
              </a:ext>
            </a:extLst>
          </p:cNvPr>
          <p:cNvSpPr>
            <a:spLocks noGrp="1"/>
          </p:cNvSpPr>
          <p:nvPr>
            <p:ph type="pic" sz="quarter" idx="51"/>
          </p:nvPr>
        </p:nvSpPr>
        <p:spPr>
          <a:xfrm>
            <a:off x="-10634" y="3257964"/>
            <a:ext cx="2356352" cy="267901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dirty="0"/>
              <a:t>Click icon to add picture</a:t>
            </a:r>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oints 2_1" preserve="1">
  <p:cSld name="1_Points 2_1">
    <p:spTree>
      <p:nvGrpSpPr>
        <p:cNvPr id="1" name="Shape 68"/>
        <p:cNvGrpSpPr/>
        <p:nvPr/>
      </p:nvGrpSpPr>
      <p:grpSpPr>
        <a:xfrm>
          <a:off x="0" y="0"/>
          <a:ext cx="0" cy="0"/>
          <a:chOff x="0" y="0"/>
          <a:chExt cx="0" cy="0"/>
        </a:xfrm>
      </p:grpSpPr>
      <p:sp>
        <p:nvSpPr>
          <p:cNvPr id="69" name="Google Shape;69;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70" name="Google Shape;70;p17"/>
          <p:cNvSpPr>
            <a:spLocks noGrp="1"/>
          </p:cNvSpPr>
          <p:nvPr>
            <p:ph type="pic" idx="2"/>
          </p:nvPr>
        </p:nvSpPr>
        <p:spPr>
          <a:xfrm>
            <a:off x="0" y="0"/>
            <a:ext cx="4576400" cy="6858000"/>
          </a:xfrm>
          <a:prstGeom prst="roundRect">
            <a:avLst>
              <a:gd name="adj" fmla="val 0"/>
            </a:avLst>
          </a:prstGeom>
          <a:noFill/>
          <a:ln>
            <a:noFill/>
          </a:ln>
        </p:spPr>
      </p:sp>
      <p:sp>
        <p:nvSpPr>
          <p:cNvPr id="71" name="Google Shape;71;p17"/>
          <p:cNvSpPr txBox="1">
            <a:spLocks noGrp="1"/>
          </p:cNvSpPr>
          <p:nvPr>
            <p:ph type="title"/>
          </p:nvPr>
        </p:nvSpPr>
        <p:spPr>
          <a:xfrm>
            <a:off x="5513600" y="867000"/>
            <a:ext cx="5694000" cy="9692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32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73" name="Google Shape;73;p17"/>
          <p:cNvSpPr txBox="1">
            <a:spLocks noGrp="1"/>
          </p:cNvSpPr>
          <p:nvPr>
            <p:ph type="subTitle" idx="1"/>
          </p:nvPr>
        </p:nvSpPr>
        <p:spPr>
          <a:xfrm>
            <a:off x="6237900" y="2249500"/>
            <a:ext cx="4969600" cy="12464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467">
                <a:latin typeface="Open Sans Medium"/>
                <a:ea typeface="Open Sans Medium"/>
                <a:cs typeface="Open Sans Medium"/>
                <a:sym typeface="Open Sans Medium"/>
              </a:defRPr>
            </a:lvl1pPr>
            <a:lvl2pPr lvl="1" algn="r">
              <a:spcBef>
                <a:spcPts val="0"/>
              </a:spcBef>
              <a:spcAft>
                <a:spcPts val="0"/>
              </a:spcAft>
              <a:buSzPts val="1100"/>
              <a:buNone/>
              <a:defRPr sz="1467"/>
            </a:lvl2pPr>
            <a:lvl3pPr lvl="2" algn="r">
              <a:spcBef>
                <a:spcPts val="0"/>
              </a:spcBef>
              <a:spcAft>
                <a:spcPts val="0"/>
              </a:spcAft>
              <a:buSzPts val="1100"/>
              <a:buNone/>
              <a:defRPr sz="1467"/>
            </a:lvl3pPr>
            <a:lvl4pPr lvl="3" algn="r">
              <a:spcBef>
                <a:spcPts val="0"/>
              </a:spcBef>
              <a:spcAft>
                <a:spcPts val="0"/>
              </a:spcAft>
              <a:buSzPts val="1100"/>
              <a:buNone/>
              <a:defRPr sz="1467"/>
            </a:lvl4pPr>
            <a:lvl5pPr lvl="4" algn="r">
              <a:spcBef>
                <a:spcPts val="0"/>
              </a:spcBef>
              <a:spcAft>
                <a:spcPts val="0"/>
              </a:spcAft>
              <a:buSzPts val="1100"/>
              <a:buNone/>
              <a:defRPr sz="1467"/>
            </a:lvl5pPr>
            <a:lvl6pPr lvl="5" algn="r">
              <a:spcBef>
                <a:spcPts val="0"/>
              </a:spcBef>
              <a:spcAft>
                <a:spcPts val="0"/>
              </a:spcAft>
              <a:buSzPts val="1100"/>
              <a:buNone/>
              <a:defRPr sz="1467"/>
            </a:lvl6pPr>
            <a:lvl7pPr lvl="6" algn="r">
              <a:spcBef>
                <a:spcPts val="0"/>
              </a:spcBef>
              <a:spcAft>
                <a:spcPts val="0"/>
              </a:spcAft>
              <a:buSzPts val="1100"/>
              <a:buNone/>
              <a:defRPr sz="1467"/>
            </a:lvl7pPr>
            <a:lvl8pPr lvl="7" algn="r">
              <a:spcBef>
                <a:spcPts val="0"/>
              </a:spcBef>
              <a:spcAft>
                <a:spcPts val="0"/>
              </a:spcAft>
              <a:buSzPts val="1100"/>
              <a:buNone/>
              <a:defRPr sz="1467"/>
            </a:lvl8pPr>
            <a:lvl9pPr lvl="8" algn="r">
              <a:spcBef>
                <a:spcPts val="0"/>
              </a:spcBef>
              <a:spcAft>
                <a:spcPts val="0"/>
              </a:spcAft>
              <a:buSzPts val="1100"/>
              <a:buNone/>
              <a:defRPr sz="1467"/>
            </a:lvl9pPr>
          </a:lstStyle>
          <a:p>
            <a:endParaRPr/>
          </a:p>
        </p:txBody>
      </p:sp>
      <p:sp>
        <p:nvSpPr>
          <p:cNvPr id="75" name="Google Shape;75;p17"/>
          <p:cNvSpPr txBox="1">
            <a:spLocks noGrp="1"/>
          </p:cNvSpPr>
          <p:nvPr>
            <p:ph type="subTitle" idx="3"/>
          </p:nvPr>
        </p:nvSpPr>
        <p:spPr>
          <a:xfrm>
            <a:off x="6237900" y="3635100"/>
            <a:ext cx="4969600" cy="12464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467">
                <a:latin typeface="Open Sans Medium"/>
                <a:ea typeface="Open Sans Medium"/>
                <a:cs typeface="Open Sans Medium"/>
                <a:sym typeface="Open Sans Medium"/>
              </a:defRPr>
            </a:lvl1pPr>
            <a:lvl2pPr lvl="1" algn="r">
              <a:spcBef>
                <a:spcPts val="0"/>
              </a:spcBef>
              <a:spcAft>
                <a:spcPts val="0"/>
              </a:spcAft>
              <a:buSzPts val="1100"/>
              <a:buNone/>
              <a:defRPr sz="1467"/>
            </a:lvl2pPr>
            <a:lvl3pPr lvl="2" algn="r">
              <a:spcBef>
                <a:spcPts val="0"/>
              </a:spcBef>
              <a:spcAft>
                <a:spcPts val="0"/>
              </a:spcAft>
              <a:buSzPts val="1100"/>
              <a:buNone/>
              <a:defRPr sz="1467"/>
            </a:lvl3pPr>
            <a:lvl4pPr lvl="3" algn="r">
              <a:spcBef>
                <a:spcPts val="0"/>
              </a:spcBef>
              <a:spcAft>
                <a:spcPts val="0"/>
              </a:spcAft>
              <a:buSzPts val="1100"/>
              <a:buNone/>
              <a:defRPr sz="1467"/>
            </a:lvl4pPr>
            <a:lvl5pPr lvl="4" algn="r">
              <a:spcBef>
                <a:spcPts val="0"/>
              </a:spcBef>
              <a:spcAft>
                <a:spcPts val="0"/>
              </a:spcAft>
              <a:buSzPts val="1100"/>
              <a:buNone/>
              <a:defRPr sz="1467"/>
            </a:lvl5pPr>
            <a:lvl6pPr lvl="5" algn="r">
              <a:spcBef>
                <a:spcPts val="0"/>
              </a:spcBef>
              <a:spcAft>
                <a:spcPts val="0"/>
              </a:spcAft>
              <a:buSzPts val="1100"/>
              <a:buNone/>
              <a:defRPr sz="1467"/>
            </a:lvl6pPr>
            <a:lvl7pPr lvl="6" algn="r">
              <a:spcBef>
                <a:spcPts val="0"/>
              </a:spcBef>
              <a:spcAft>
                <a:spcPts val="0"/>
              </a:spcAft>
              <a:buSzPts val="1100"/>
              <a:buNone/>
              <a:defRPr sz="1467"/>
            </a:lvl7pPr>
            <a:lvl8pPr lvl="7" algn="r">
              <a:spcBef>
                <a:spcPts val="0"/>
              </a:spcBef>
              <a:spcAft>
                <a:spcPts val="0"/>
              </a:spcAft>
              <a:buSzPts val="1100"/>
              <a:buNone/>
              <a:defRPr sz="1467"/>
            </a:lvl8pPr>
            <a:lvl9pPr lvl="8" algn="r">
              <a:spcBef>
                <a:spcPts val="0"/>
              </a:spcBef>
              <a:spcAft>
                <a:spcPts val="0"/>
              </a:spcAft>
              <a:buSzPts val="1100"/>
              <a:buNone/>
              <a:defRPr sz="1467"/>
            </a:lvl9pPr>
          </a:lstStyle>
          <a:p>
            <a:endParaRPr/>
          </a:p>
        </p:txBody>
      </p:sp>
    </p:spTree>
    <p:extLst>
      <p:ext uri="{BB962C8B-B14F-4D97-AF65-F5344CB8AC3E}">
        <p14:creationId xmlns:p14="http://schemas.microsoft.com/office/powerpoint/2010/main" val="4168420707"/>
      </p:ext>
    </p:extLst>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ints 2_1">
  <p:cSld name="Points 2_1">
    <p:spTree>
      <p:nvGrpSpPr>
        <p:cNvPr id="1" name="Shape 68"/>
        <p:cNvGrpSpPr/>
        <p:nvPr/>
      </p:nvGrpSpPr>
      <p:grpSpPr>
        <a:xfrm>
          <a:off x="0" y="0"/>
          <a:ext cx="0" cy="0"/>
          <a:chOff x="0" y="0"/>
          <a:chExt cx="0" cy="0"/>
        </a:xfrm>
      </p:grpSpPr>
      <p:sp>
        <p:nvSpPr>
          <p:cNvPr id="69" name="Google Shape;69;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70" name="Google Shape;70;p17"/>
          <p:cNvSpPr>
            <a:spLocks noGrp="1"/>
          </p:cNvSpPr>
          <p:nvPr>
            <p:ph type="pic" idx="2"/>
          </p:nvPr>
        </p:nvSpPr>
        <p:spPr>
          <a:xfrm>
            <a:off x="0" y="0"/>
            <a:ext cx="4576400" cy="6858000"/>
          </a:xfrm>
          <a:prstGeom prst="roundRect">
            <a:avLst>
              <a:gd name="adj" fmla="val 0"/>
            </a:avLst>
          </a:prstGeom>
          <a:noFill/>
          <a:ln>
            <a:noFill/>
          </a:ln>
        </p:spPr>
      </p:sp>
      <p:sp>
        <p:nvSpPr>
          <p:cNvPr id="71" name="Google Shape;71;p17"/>
          <p:cNvSpPr txBox="1">
            <a:spLocks noGrp="1"/>
          </p:cNvSpPr>
          <p:nvPr>
            <p:ph type="title"/>
          </p:nvPr>
        </p:nvSpPr>
        <p:spPr>
          <a:xfrm>
            <a:off x="5513600" y="867000"/>
            <a:ext cx="5694000" cy="9692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32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72" name="Google Shape;72;p17"/>
          <p:cNvSpPr txBox="1"/>
          <p:nvPr/>
        </p:nvSpPr>
        <p:spPr>
          <a:xfrm>
            <a:off x="5513593" y="2321433"/>
            <a:ext cx="633200" cy="410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667" b="1" dirty="0">
                <a:solidFill>
                  <a:schemeClr val="accent4"/>
                </a:solidFill>
                <a:latin typeface="Poppins"/>
                <a:ea typeface="Poppins"/>
                <a:cs typeface="Poppins"/>
                <a:sym typeface="Poppins"/>
              </a:rPr>
              <a:t>01</a:t>
            </a:r>
            <a:endParaRPr sz="2667" dirty="0">
              <a:solidFill>
                <a:schemeClr val="accent4"/>
              </a:solidFill>
            </a:endParaRPr>
          </a:p>
        </p:txBody>
      </p:sp>
      <p:sp>
        <p:nvSpPr>
          <p:cNvPr id="73" name="Google Shape;73;p17"/>
          <p:cNvSpPr txBox="1">
            <a:spLocks noGrp="1"/>
          </p:cNvSpPr>
          <p:nvPr>
            <p:ph type="subTitle" idx="1"/>
          </p:nvPr>
        </p:nvSpPr>
        <p:spPr>
          <a:xfrm>
            <a:off x="6237900" y="2249500"/>
            <a:ext cx="4969600" cy="12464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467">
                <a:latin typeface="Open Sans Medium"/>
                <a:ea typeface="Open Sans Medium"/>
                <a:cs typeface="Open Sans Medium"/>
                <a:sym typeface="Open Sans Medium"/>
              </a:defRPr>
            </a:lvl1pPr>
            <a:lvl2pPr lvl="1" algn="r">
              <a:spcBef>
                <a:spcPts val="0"/>
              </a:spcBef>
              <a:spcAft>
                <a:spcPts val="0"/>
              </a:spcAft>
              <a:buSzPts val="1100"/>
              <a:buNone/>
              <a:defRPr sz="1467"/>
            </a:lvl2pPr>
            <a:lvl3pPr lvl="2" algn="r">
              <a:spcBef>
                <a:spcPts val="0"/>
              </a:spcBef>
              <a:spcAft>
                <a:spcPts val="0"/>
              </a:spcAft>
              <a:buSzPts val="1100"/>
              <a:buNone/>
              <a:defRPr sz="1467"/>
            </a:lvl3pPr>
            <a:lvl4pPr lvl="3" algn="r">
              <a:spcBef>
                <a:spcPts val="0"/>
              </a:spcBef>
              <a:spcAft>
                <a:spcPts val="0"/>
              </a:spcAft>
              <a:buSzPts val="1100"/>
              <a:buNone/>
              <a:defRPr sz="1467"/>
            </a:lvl4pPr>
            <a:lvl5pPr lvl="4" algn="r">
              <a:spcBef>
                <a:spcPts val="0"/>
              </a:spcBef>
              <a:spcAft>
                <a:spcPts val="0"/>
              </a:spcAft>
              <a:buSzPts val="1100"/>
              <a:buNone/>
              <a:defRPr sz="1467"/>
            </a:lvl5pPr>
            <a:lvl6pPr lvl="5" algn="r">
              <a:spcBef>
                <a:spcPts val="0"/>
              </a:spcBef>
              <a:spcAft>
                <a:spcPts val="0"/>
              </a:spcAft>
              <a:buSzPts val="1100"/>
              <a:buNone/>
              <a:defRPr sz="1467"/>
            </a:lvl6pPr>
            <a:lvl7pPr lvl="6" algn="r">
              <a:spcBef>
                <a:spcPts val="0"/>
              </a:spcBef>
              <a:spcAft>
                <a:spcPts val="0"/>
              </a:spcAft>
              <a:buSzPts val="1100"/>
              <a:buNone/>
              <a:defRPr sz="1467"/>
            </a:lvl7pPr>
            <a:lvl8pPr lvl="7" algn="r">
              <a:spcBef>
                <a:spcPts val="0"/>
              </a:spcBef>
              <a:spcAft>
                <a:spcPts val="0"/>
              </a:spcAft>
              <a:buSzPts val="1100"/>
              <a:buNone/>
              <a:defRPr sz="1467"/>
            </a:lvl8pPr>
            <a:lvl9pPr lvl="8" algn="r">
              <a:spcBef>
                <a:spcPts val="0"/>
              </a:spcBef>
              <a:spcAft>
                <a:spcPts val="0"/>
              </a:spcAft>
              <a:buSzPts val="1100"/>
              <a:buNone/>
              <a:defRPr sz="1467"/>
            </a:lvl9pPr>
          </a:lstStyle>
          <a:p>
            <a:endParaRPr/>
          </a:p>
        </p:txBody>
      </p:sp>
      <p:sp>
        <p:nvSpPr>
          <p:cNvPr id="74" name="Google Shape;74;p17"/>
          <p:cNvSpPr txBox="1"/>
          <p:nvPr/>
        </p:nvSpPr>
        <p:spPr>
          <a:xfrm>
            <a:off x="5513593" y="3690800"/>
            <a:ext cx="633200" cy="410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667" b="1">
                <a:solidFill>
                  <a:schemeClr val="accent4"/>
                </a:solidFill>
                <a:latin typeface="Poppins"/>
                <a:ea typeface="Poppins"/>
                <a:cs typeface="Poppins"/>
                <a:sym typeface="Poppins"/>
              </a:rPr>
              <a:t>02</a:t>
            </a:r>
            <a:endParaRPr sz="2667">
              <a:solidFill>
                <a:schemeClr val="accent4"/>
              </a:solidFill>
            </a:endParaRPr>
          </a:p>
        </p:txBody>
      </p:sp>
      <p:sp>
        <p:nvSpPr>
          <p:cNvPr id="75" name="Google Shape;75;p17"/>
          <p:cNvSpPr txBox="1">
            <a:spLocks noGrp="1"/>
          </p:cNvSpPr>
          <p:nvPr>
            <p:ph type="subTitle" idx="3"/>
          </p:nvPr>
        </p:nvSpPr>
        <p:spPr>
          <a:xfrm>
            <a:off x="6237900" y="3635100"/>
            <a:ext cx="4969600" cy="12464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467">
                <a:latin typeface="Open Sans Medium"/>
                <a:ea typeface="Open Sans Medium"/>
                <a:cs typeface="Open Sans Medium"/>
                <a:sym typeface="Open Sans Medium"/>
              </a:defRPr>
            </a:lvl1pPr>
            <a:lvl2pPr lvl="1" algn="r">
              <a:spcBef>
                <a:spcPts val="0"/>
              </a:spcBef>
              <a:spcAft>
                <a:spcPts val="0"/>
              </a:spcAft>
              <a:buSzPts val="1100"/>
              <a:buNone/>
              <a:defRPr sz="1467"/>
            </a:lvl2pPr>
            <a:lvl3pPr lvl="2" algn="r">
              <a:spcBef>
                <a:spcPts val="0"/>
              </a:spcBef>
              <a:spcAft>
                <a:spcPts val="0"/>
              </a:spcAft>
              <a:buSzPts val="1100"/>
              <a:buNone/>
              <a:defRPr sz="1467"/>
            </a:lvl3pPr>
            <a:lvl4pPr lvl="3" algn="r">
              <a:spcBef>
                <a:spcPts val="0"/>
              </a:spcBef>
              <a:spcAft>
                <a:spcPts val="0"/>
              </a:spcAft>
              <a:buSzPts val="1100"/>
              <a:buNone/>
              <a:defRPr sz="1467"/>
            </a:lvl4pPr>
            <a:lvl5pPr lvl="4" algn="r">
              <a:spcBef>
                <a:spcPts val="0"/>
              </a:spcBef>
              <a:spcAft>
                <a:spcPts val="0"/>
              </a:spcAft>
              <a:buSzPts val="1100"/>
              <a:buNone/>
              <a:defRPr sz="1467"/>
            </a:lvl5pPr>
            <a:lvl6pPr lvl="5" algn="r">
              <a:spcBef>
                <a:spcPts val="0"/>
              </a:spcBef>
              <a:spcAft>
                <a:spcPts val="0"/>
              </a:spcAft>
              <a:buSzPts val="1100"/>
              <a:buNone/>
              <a:defRPr sz="1467"/>
            </a:lvl6pPr>
            <a:lvl7pPr lvl="6" algn="r">
              <a:spcBef>
                <a:spcPts val="0"/>
              </a:spcBef>
              <a:spcAft>
                <a:spcPts val="0"/>
              </a:spcAft>
              <a:buSzPts val="1100"/>
              <a:buNone/>
              <a:defRPr sz="1467"/>
            </a:lvl7pPr>
            <a:lvl8pPr lvl="7" algn="r">
              <a:spcBef>
                <a:spcPts val="0"/>
              </a:spcBef>
              <a:spcAft>
                <a:spcPts val="0"/>
              </a:spcAft>
              <a:buSzPts val="1100"/>
              <a:buNone/>
              <a:defRPr sz="1467"/>
            </a:lvl8pPr>
            <a:lvl9pPr lvl="8" algn="r">
              <a:spcBef>
                <a:spcPts val="0"/>
              </a:spcBef>
              <a:spcAft>
                <a:spcPts val="0"/>
              </a:spcAft>
              <a:buSzPts val="1100"/>
              <a:buNone/>
              <a:defRPr sz="1467"/>
            </a:lvl9pPr>
          </a:lstStyle>
          <a:p>
            <a:endParaRPr/>
          </a:p>
        </p:txBody>
      </p:sp>
    </p:spTree>
    <p:extLst>
      <p:ext uri="{BB962C8B-B14F-4D97-AF65-F5344CB8AC3E}">
        <p14:creationId xmlns:p14="http://schemas.microsoft.com/office/powerpoint/2010/main" val="407945164"/>
      </p:ext>
    </p:extLst>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oints 2_2">
  <p:cSld name="Points 2_2">
    <p:spTree>
      <p:nvGrpSpPr>
        <p:cNvPr id="1" name="Shape 76"/>
        <p:cNvGrpSpPr/>
        <p:nvPr/>
      </p:nvGrpSpPr>
      <p:grpSpPr>
        <a:xfrm>
          <a:off x="0" y="0"/>
          <a:ext cx="0" cy="0"/>
          <a:chOff x="0" y="0"/>
          <a:chExt cx="0" cy="0"/>
        </a:xfrm>
      </p:grpSpPr>
      <p:sp>
        <p:nvSpPr>
          <p:cNvPr id="77" name="Google Shape;77;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
        <p:nvSpPr>
          <p:cNvPr id="78" name="Google Shape;78;p18"/>
          <p:cNvSpPr>
            <a:spLocks noGrp="1"/>
          </p:cNvSpPr>
          <p:nvPr>
            <p:ph type="pic" idx="2"/>
          </p:nvPr>
        </p:nvSpPr>
        <p:spPr>
          <a:xfrm>
            <a:off x="7615551" y="0"/>
            <a:ext cx="4576400" cy="6858000"/>
          </a:xfrm>
          <a:prstGeom prst="roundRect">
            <a:avLst>
              <a:gd name="adj" fmla="val 0"/>
            </a:avLst>
          </a:prstGeom>
          <a:noFill/>
          <a:ln>
            <a:noFill/>
          </a:ln>
        </p:spPr>
      </p:sp>
      <p:sp>
        <p:nvSpPr>
          <p:cNvPr id="79" name="Google Shape;79;p18"/>
          <p:cNvSpPr txBox="1">
            <a:spLocks noGrp="1"/>
          </p:cNvSpPr>
          <p:nvPr>
            <p:ph type="title"/>
          </p:nvPr>
        </p:nvSpPr>
        <p:spPr>
          <a:xfrm>
            <a:off x="856933" y="867000"/>
            <a:ext cx="5694000" cy="9692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32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0" name="Google Shape;80;p18"/>
          <p:cNvSpPr txBox="1"/>
          <p:nvPr/>
        </p:nvSpPr>
        <p:spPr>
          <a:xfrm>
            <a:off x="856927" y="2321433"/>
            <a:ext cx="633200" cy="410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667" b="1">
                <a:solidFill>
                  <a:schemeClr val="accent4"/>
                </a:solidFill>
                <a:latin typeface="Poppins"/>
                <a:ea typeface="Poppins"/>
                <a:cs typeface="Poppins"/>
                <a:sym typeface="Poppins"/>
              </a:rPr>
              <a:t>01</a:t>
            </a:r>
            <a:endParaRPr sz="2667">
              <a:solidFill>
                <a:schemeClr val="accent4"/>
              </a:solidFill>
            </a:endParaRPr>
          </a:p>
        </p:txBody>
      </p:sp>
      <p:sp>
        <p:nvSpPr>
          <p:cNvPr id="81" name="Google Shape;81;p18"/>
          <p:cNvSpPr txBox="1">
            <a:spLocks noGrp="1"/>
          </p:cNvSpPr>
          <p:nvPr>
            <p:ph type="subTitle" idx="1"/>
          </p:nvPr>
        </p:nvSpPr>
        <p:spPr>
          <a:xfrm>
            <a:off x="1581233" y="2249500"/>
            <a:ext cx="4969600" cy="12464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467">
                <a:latin typeface="Open Sans Medium"/>
                <a:ea typeface="Open Sans Medium"/>
                <a:cs typeface="Open Sans Medium"/>
                <a:sym typeface="Open Sans Medium"/>
              </a:defRPr>
            </a:lvl1pPr>
            <a:lvl2pPr lvl="1" algn="r">
              <a:spcBef>
                <a:spcPts val="0"/>
              </a:spcBef>
              <a:spcAft>
                <a:spcPts val="0"/>
              </a:spcAft>
              <a:buSzPts val="1100"/>
              <a:buNone/>
              <a:defRPr sz="1467"/>
            </a:lvl2pPr>
            <a:lvl3pPr lvl="2" algn="r">
              <a:spcBef>
                <a:spcPts val="0"/>
              </a:spcBef>
              <a:spcAft>
                <a:spcPts val="0"/>
              </a:spcAft>
              <a:buSzPts val="1100"/>
              <a:buNone/>
              <a:defRPr sz="1467"/>
            </a:lvl3pPr>
            <a:lvl4pPr lvl="3" algn="r">
              <a:spcBef>
                <a:spcPts val="0"/>
              </a:spcBef>
              <a:spcAft>
                <a:spcPts val="0"/>
              </a:spcAft>
              <a:buSzPts val="1100"/>
              <a:buNone/>
              <a:defRPr sz="1467"/>
            </a:lvl4pPr>
            <a:lvl5pPr lvl="4" algn="r">
              <a:spcBef>
                <a:spcPts val="0"/>
              </a:spcBef>
              <a:spcAft>
                <a:spcPts val="0"/>
              </a:spcAft>
              <a:buSzPts val="1100"/>
              <a:buNone/>
              <a:defRPr sz="1467"/>
            </a:lvl5pPr>
            <a:lvl6pPr lvl="5" algn="r">
              <a:spcBef>
                <a:spcPts val="0"/>
              </a:spcBef>
              <a:spcAft>
                <a:spcPts val="0"/>
              </a:spcAft>
              <a:buSzPts val="1100"/>
              <a:buNone/>
              <a:defRPr sz="1467"/>
            </a:lvl6pPr>
            <a:lvl7pPr lvl="6" algn="r">
              <a:spcBef>
                <a:spcPts val="0"/>
              </a:spcBef>
              <a:spcAft>
                <a:spcPts val="0"/>
              </a:spcAft>
              <a:buSzPts val="1100"/>
              <a:buNone/>
              <a:defRPr sz="1467"/>
            </a:lvl7pPr>
            <a:lvl8pPr lvl="7" algn="r">
              <a:spcBef>
                <a:spcPts val="0"/>
              </a:spcBef>
              <a:spcAft>
                <a:spcPts val="0"/>
              </a:spcAft>
              <a:buSzPts val="1100"/>
              <a:buNone/>
              <a:defRPr sz="1467"/>
            </a:lvl8pPr>
            <a:lvl9pPr lvl="8" algn="r">
              <a:spcBef>
                <a:spcPts val="0"/>
              </a:spcBef>
              <a:spcAft>
                <a:spcPts val="0"/>
              </a:spcAft>
              <a:buSzPts val="1100"/>
              <a:buNone/>
              <a:defRPr sz="1467"/>
            </a:lvl9pPr>
          </a:lstStyle>
          <a:p>
            <a:endParaRPr/>
          </a:p>
        </p:txBody>
      </p:sp>
      <p:sp>
        <p:nvSpPr>
          <p:cNvPr id="82" name="Google Shape;82;p18"/>
          <p:cNvSpPr txBox="1"/>
          <p:nvPr/>
        </p:nvSpPr>
        <p:spPr>
          <a:xfrm>
            <a:off x="856927" y="3690800"/>
            <a:ext cx="633200" cy="410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2667" b="1">
                <a:solidFill>
                  <a:schemeClr val="accent4"/>
                </a:solidFill>
                <a:latin typeface="Poppins"/>
                <a:ea typeface="Poppins"/>
                <a:cs typeface="Poppins"/>
                <a:sym typeface="Poppins"/>
              </a:rPr>
              <a:t>02</a:t>
            </a:r>
            <a:endParaRPr sz="2667">
              <a:solidFill>
                <a:schemeClr val="accent4"/>
              </a:solidFill>
            </a:endParaRPr>
          </a:p>
        </p:txBody>
      </p:sp>
      <p:sp>
        <p:nvSpPr>
          <p:cNvPr id="83" name="Google Shape;83;p18"/>
          <p:cNvSpPr txBox="1">
            <a:spLocks noGrp="1"/>
          </p:cNvSpPr>
          <p:nvPr>
            <p:ph type="subTitle" idx="3"/>
          </p:nvPr>
        </p:nvSpPr>
        <p:spPr>
          <a:xfrm>
            <a:off x="1581233" y="3635100"/>
            <a:ext cx="4969600" cy="12464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467">
                <a:latin typeface="Open Sans Medium"/>
                <a:ea typeface="Open Sans Medium"/>
                <a:cs typeface="Open Sans Medium"/>
                <a:sym typeface="Open Sans Medium"/>
              </a:defRPr>
            </a:lvl1pPr>
            <a:lvl2pPr lvl="1" algn="r">
              <a:spcBef>
                <a:spcPts val="0"/>
              </a:spcBef>
              <a:spcAft>
                <a:spcPts val="0"/>
              </a:spcAft>
              <a:buSzPts val="1100"/>
              <a:buNone/>
              <a:defRPr sz="1467"/>
            </a:lvl2pPr>
            <a:lvl3pPr lvl="2" algn="r">
              <a:spcBef>
                <a:spcPts val="0"/>
              </a:spcBef>
              <a:spcAft>
                <a:spcPts val="0"/>
              </a:spcAft>
              <a:buSzPts val="1100"/>
              <a:buNone/>
              <a:defRPr sz="1467"/>
            </a:lvl3pPr>
            <a:lvl4pPr lvl="3" algn="r">
              <a:spcBef>
                <a:spcPts val="0"/>
              </a:spcBef>
              <a:spcAft>
                <a:spcPts val="0"/>
              </a:spcAft>
              <a:buSzPts val="1100"/>
              <a:buNone/>
              <a:defRPr sz="1467"/>
            </a:lvl4pPr>
            <a:lvl5pPr lvl="4" algn="r">
              <a:spcBef>
                <a:spcPts val="0"/>
              </a:spcBef>
              <a:spcAft>
                <a:spcPts val="0"/>
              </a:spcAft>
              <a:buSzPts val="1100"/>
              <a:buNone/>
              <a:defRPr sz="1467"/>
            </a:lvl5pPr>
            <a:lvl6pPr lvl="5" algn="r">
              <a:spcBef>
                <a:spcPts val="0"/>
              </a:spcBef>
              <a:spcAft>
                <a:spcPts val="0"/>
              </a:spcAft>
              <a:buSzPts val="1100"/>
              <a:buNone/>
              <a:defRPr sz="1467"/>
            </a:lvl6pPr>
            <a:lvl7pPr lvl="6" algn="r">
              <a:spcBef>
                <a:spcPts val="0"/>
              </a:spcBef>
              <a:spcAft>
                <a:spcPts val="0"/>
              </a:spcAft>
              <a:buSzPts val="1100"/>
              <a:buNone/>
              <a:defRPr sz="1467"/>
            </a:lvl7pPr>
            <a:lvl8pPr lvl="7" algn="r">
              <a:spcBef>
                <a:spcPts val="0"/>
              </a:spcBef>
              <a:spcAft>
                <a:spcPts val="0"/>
              </a:spcAft>
              <a:buSzPts val="1100"/>
              <a:buNone/>
              <a:defRPr sz="1467"/>
            </a:lvl8pPr>
            <a:lvl9pPr lvl="8" algn="r">
              <a:spcBef>
                <a:spcPts val="0"/>
              </a:spcBef>
              <a:spcAft>
                <a:spcPts val="0"/>
              </a:spcAft>
              <a:buSzPts val="1100"/>
              <a:buNone/>
              <a:defRPr sz="1467"/>
            </a:lvl9pPr>
          </a:lstStyle>
          <a:p>
            <a:endParaRPr/>
          </a:p>
        </p:txBody>
      </p:sp>
    </p:spTree>
    <p:extLst>
      <p:ext uri="{BB962C8B-B14F-4D97-AF65-F5344CB8AC3E}">
        <p14:creationId xmlns:p14="http://schemas.microsoft.com/office/powerpoint/2010/main" val="540699589"/>
      </p:ext>
    </p:extLst>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70" r:id="rId17"/>
    <p:sldLayoutId id="2147483669" r:id="rId18"/>
    <p:sldLayoutId id="2147483671" r:id="rId19"/>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7.svg"/><Relationship Id="rId11" Type="http://schemas.openxmlformats.org/officeDocument/2006/relationships/image" Target="../media/image22.jp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2.jpeg"/><Relationship Id="rId5" Type="http://schemas.openxmlformats.org/officeDocument/2006/relationships/image" Target="../media/image11.jp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418089" y="1517438"/>
            <a:ext cx="5257793" cy="2057441"/>
          </a:xfrm>
        </p:spPr>
        <p:txBody>
          <a:bodyPr/>
          <a:lstStyle/>
          <a:p>
            <a:r>
              <a:rPr lang="en-IN" b="1" i="0" dirty="0">
                <a:effectLst/>
                <a:latin typeface="Söhne"/>
              </a:rPr>
              <a:t>Financial Services Cloud Migration: Implementation Insights</a:t>
            </a:r>
            <a:endParaRPr lang="en-US"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28622" y="4139021"/>
            <a:ext cx="1570612" cy="760288"/>
          </a:xfrm>
        </p:spPr>
        <p:txBody>
          <a:bodyPr/>
          <a:lstStyle/>
          <a:p>
            <a:r>
              <a:rPr lang="en-US" dirty="0"/>
              <a:t>Palash Bhatnagar</a:t>
            </a:r>
          </a:p>
        </p:txBody>
      </p:sp>
      <p:pic>
        <p:nvPicPr>
          <p:cNvPr id="30" name="Picture placeholder 29" descr="People in an office discussing work over a laptop&#10;">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extLst>
              <a:ext uri="{28A0092B-C50C-407E-A947-70E740481C1C}">
                <a14:useLocalDpi xmlns:a14="http://schemas.microsoft.com/office/drawing/2010/main"/>
              </a:ext>
            </a:extLst>
          </a:blip>
          <a:srcRect t="2475" r="2475"/>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08081" y="859469"/>
            <a:ext cx="3994173" cy="2277580"/>
          </a:xfrm>
        </p:spPr>
        <p:txBody>
          <a:bodyPr/>
          <a:lstStyle/>
          <a:p>
            <a:r>
              <a:rPr lang="en-US" sz="4000" dirty="0">
                <a:latin typeface="Verdana" panose="020B0604030504040204" pitchFamily="34" charset="0"/>
                <a:ea typeface="Verdana" panose="020B0604030504040204" pitchFamily="34" charset="0"/>
              </a:rPr>
              <a:t>Network Architecture Planning</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a:xfrm>
            <a:off x="4017292" y="525062"/>
            <a:ext cx="507778" cy="565882"/>
          </a:xfrm>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4821714" y="415636"/>
            <a:ext cx="5162709" cy="420683"/>
          </a:xfrm>
        </p:spPr>
        <p:txBody>
          <a:bodyPr/>
          <a:lstStyle/>
          <a:p>
            <a:r>
              <a:rPr lang="en-IN" b="1" i="0" dirty="0">
                <a:effectLst/>
                <a:latin typeface="Söhne"/>
              </a:rPr>
              <a:t>Inventory and Documentation</a:t>
            </a:r>
            <a:endParaRPr lang="en-US" dirty="0"/>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4821713" y="859469"/>
            <a:ext cx="6831045" cy="899741"/>
          </a:xfrm>
        </p:spPr>
        <p:txBody>
          <a:bodyPr/>
          <a:lstStyle/>
          <a:p>
            <a:r>
              <a:rPr lang="en-US" dirty="0"/>
              <a:t>Understanding the comprehensive inventory of all network assets, including servers, switches, routers, and their configurations.</a:t>
            </a:r>
          </a:p>
          <a:p>
            <a:r>
              <a:rPr lang="en-US" dirty="0"/>
              <a:t>Understand the current architecture, dependencies and interactions</a:t>
            </a:r>
          </a:p>
        </p:txBody>
      </p:sp>
      <p:pic>
        <p:nvPicPr>
          <p:cNvPr id="194" name="Picture Placeholder 193" descr="Clipboard Mixe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a:extLst>
              <a:ext uri="{96DAC541-7B7A-43D3-8B79-37D633B846F1}">
                <asvg:svgBlip xmlns:asvg="http://schemas.microsoft.com/office/drawing/2016/SVG/main" r:embed="rId6"/>
              </a:ext>
            </a:extLst>
          </a:blip>
          <a:srcRect l="2616" r="2616"/>
          <a:stretch/>
        </p:blipFill>
        <p:spPr>
          <a:xfrm>
            <a:off x="4007824" y="2043441"/>
            <a:ext cx="536270" cy="565882"/>
          </a:xfrm>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4821713" y="1929483"/>
            <a:ext cx="5162709" cy="420683"/>
          </a:xfrm>
        </p:spPr>
        <p:txBody>
          <a:bodyPr/>
          <a:lstStyle/>
          <a:p>
            <a:r>
              <a:rPr lang="en-US" dirty="0"/>
              <a:t>Security and Network Assessments</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4821711" y="2364482"/>
            <a:ext cx="6831047" cy="937571"/>
          </a:xfrm>
        </p:spPr>
        <p:txBody>
          <a:bodyPr/>
          <a:lstStyle/>
          <a:p>
            <a:r>
              <a:rPr lang="en-US" dirty="0"/>
              <a:t>Identify VLANs in the current environment, firewall, VPN, AV and map them to cloud.</a:t>
            </a:r>
          </a:p>
          <a:p>
            <a:r>
              <a:rPr lang="en-US" dirty="0"/>
              <a:t>Engage with Security leaders to understand their services and provide deliverables on SecOps maintaining network segmentation and security.</a:t>
            </a:r>
          </a:p>
          <a:p>
            <a:endParaRPr lang="en-US" dirty="0"/>
          </a:p>
        </p:txBody>
      </p:sp>
      <p:pic>
        <p:nvPicPr>
          <p:cNvPr id="196" name="Picture Placeholder 195" descr="Books on shelf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a:extLst>
              <a:ext uri="{96DAC541-7B7A-43D3-8B79-37D633B846F1}">
                <asvg:svgBlip xmlns:asvg="http://schemas.microsoft.com/office/drawing/2016/SVG/main" r:embed="rId8"/>
              </a:ext>
            </a:extLst>
          </a:blip>
          <a:srcRect l="2616" r="2616"/>
          <a:stretch/>
        </p:blipFill>
        <p:spPr>
          <a:xfrm>
            <a:off x="4017292" y="3583842"/>
            <a:ext cx="536270" cy="565882"/>
          </a:xfrm>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4841815" y="3472281"/>
            <a:ext cx="5162709" cy="421399"/>
          </a:xfrm>
        </p:spPr>
        <p:txBody>
          <a:bodyPr/>
          <a:lstStyle/>
          <a:p>
            <a:r>
              <a:rPr lang="en-US" dirty="0"/>
              <a:t>Bandwidth Analysis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4821712" y="3968059"/>
            <a:ext cx="6831048" cy="919222"/>
          </a:xfrm>
        </p:spPr>
        <p:txBody>
          <a:bodyPr/>
          <a:lstStyle/>
          <a:p>
            <a:r>
              <a:rPr lang="en-US" dirty="0"/>
              <a:t>Analyze the flow of traffic within the current network, identifying patterns and dependencies.</a:t>
            </a:r>
          </a:p>
          <a:p>
            <a:r>
              <a:rPr lang="en-US" dirty="0"/>
              <a:t> Evaluate bandwidth requirements for each application and service in the current network</a:t>
            </a:r>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altLang="zh-CN" sz="1200" u="none" strike="noStrike" kern="1200" cap="none" spc="0" normalizeH="0" baseline="0" dirty="0">
              <a:ln>
                <a:noFill/>
              </a:ln>
              <a:solidFill>
                <a:schemeClr val="bg1"/>
              </a:solidFill>
              <a:effectLst/>
              <a:uLnTx/>
              <a:uFillTx/>
            </a:endParaRPr>
          </a:p>
        </p:txBody>
      </p:sp>
      <p:pic>
        <p:nvPicPr>
          <p:cNvPr id="5" name="Picture Placeholder 195" descr="Blueprint with solid fill">
            <a:extLst>
              <a:ext uri="{FF2B5EF4-FFF2-40B4-BE49-F238E27FC236}">
                <a16:creationId xmlns:a16="http://schemas.microsoft.com/office/drawing/2014/main" id="{4518AD2A-F410-6F59-32A4-6ED1DC395E04}"/>
              </a:ext>
            </a:extLst>
          </p:cNvPr>
          <p:cNvPicPr>
            <a:picLocks noChangeAspect="1"/>
          </p:cNvPicPr>
          <p:nvPr/>
        </p:nvPicPr>
        <p:blipFill>
          <a:blip r:embed="rId9">
            <a:extLst>
              <a:ext uri="{96DAC541-7B7A-43D3-8B79-37D633B846F1}">
                <asvg:svgBlip xmlns:asvg="http://schemas.microsoft.com/office/drawing/2016/SVG/main" r:embed="rId10"/>
              </a:ext>
            </a:extLst>
          </a:blip>
          <a:srcRect l="2616" r="2616"/>
          <a:stretch/>
        </p:blipFill>
        <p:spPr>
          <a:xfrm>
            <a:off x="4017292" y="5313033"/>
            <a:ext cx="536270" cy="565882"/>
          </a:xfrm>
          <a:prstGeom prst="rect">
            <a:avLst/>
          </a:prstGeom>
        </p:spPr>
      </p:pic>
      <p:sp>
        <p:nvSpPr>
          <p:cNvPr id="6" name="Text Placeholder 11">
            <a:extLst>
              <a:ext uri="{FF2B5EF4-FFF2-40B4-BE49-F238E27FC236}">
                <a16:creationId xmlns:a16="http://schemas.microsoft.com/office/drawing/2014/main" id="{8A261B0F-5265-949D-DE89-DAF586D4C548}"/>
              </a:ext>
            </a:extLst>
          </p:cNvPr>
          <p:cNvSpPr txBox="1">
            <a:spLocks/>
          </p:cNvSpPr>
          <p:nvPr/>
        </p:nvSpPr>
        <p:spPr>
          <a:xfrm>
            <a:off x="4821712" y="5174575"/>
            <a:ext cx="5162709" cy="421399"/>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1800" b="1" i="0" kern="1200">
                <a:solidFill>
                  <a:schemeClr val="bg1"/>
                </a:solidFill>
                <a:latin typeface="+mn-lt"/>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Redundancy and Failover Planning</a:t>
            </a:r>
          </a:p>
        </p:txBody>
      </p:sp>
      <p:sp>
        <p:nvSpPr>
          <p:cNvPr id="7" name="Text Placeholder 13">
            <a:extLst>
              <a:ext uri="{FF2B5EF4-FFF2-40B4-BE49-F238E27FC236}">
                <a16:creationId xmlns:a16="http://schemas.microsoft.com/office/drawing/2014/main" id="{35099411-32EA-C893-65C5-8B1ACD5BFAFA}"/>
              </a:ext>
            </a:extLst>
          </p:cNvPr>
          <p:cNvSpPr txBox="1">
            <a:spLocks/>
          </p:cNvSpPr>
          <p:nvPr/>
        </p:nvSpPr>
        <p:spPr>
          <a:xfrm>
            <a:off x="4821712" y="5694490"/>
            <a:ext cx="6831049" cy="703737"/>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4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Identify and plan for redundancy and failover configurations in the cloud network architecture</a:t>
            </a:r>
          </a:p>
          <a:p>
            <a:r>
              <a:rPr lang="en-US" dirty="0"/>
              <a:t>Planning for high availability and resilience post migration</a:t>
            </a:r>
          </a:p>
        </p:txBody>
      </p:sp>
      <p:pic>
        <p:nvPicPr>
          <p:cNvPr id="32" name="Picture Placeholder 7" descr="Architects working on landscape plans, conceptual site plan, and architectural drawings on transparent paper">
            <a:extLst>
              <a:ext uri="{FF2B5EF4-FFF2-40B4-BE49-F238E27FC236}">
                <a16:creationId xmlns:a16="http://schemas.microsoft.com/office/drawing/2014/main" id="{9981BE25-F978-0105-7BFF-C8C37D47A42F}"/>
              </a:ext>
            </a:extLst>
          </p:cNvPr>
          <p:cNvPicPr>
            <a:picLocks noChangeAspect="1"/>
          </p:cNvPicPr>
          <p:nvPr/>
        </p:nvPicPr>
        <p:blipFill>
          <a:blip r:embed="rId11"/>
          <a:srcRect l="21987" r="21987"/>
          <a:stretch/>
        </p:blipFill>
        <p:spPr>
          <a:xfrm rot="208876">
            <a:off x="0" y="3360159"/>
            <a:ext cx="2004848" cy="227758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2519727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p:txBody>
          <a:bodyPr/>
          <a:lstStyle/>
          <a:p>
            <a:r>
              <a:rPr lang="en-US" dirty="0"/>
              <a:t>Palash Bhatnagar</a:t>
            </a:r>
          </a:p>
          <a:p>
            <a:endParaRPr lang="en-US" dirty="0"/>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Cloud Migration Process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Challenges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Wave Planning and Runbook</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Network Architecture Planning</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84632" y="1544442"/>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46861" y="2748452"/>
            <a:ext cx="5092220" cy="3080847"/>
          </a:xfrm>
        </p:spPr>
        <p:txBody>
          <a:bodyPr/>
          <a:lstStyle/>
          <a:p>
            <a:pPr algn="just">
              <a:spcAft>
                <a:spcPts val="1200"/>
              </a:spcAft>
            </a:pPr>
            <a:r>
              <a:rPr lang="en-US" sz="2400" b="0" i="1" dirty="0">
                <a:effectLst/>
                <a:latin typeface="Times New Roman" panose="02020603050405020304" pitchFamily="18" charset="0"/>
                <a:cs typeface="Times New Roman" panose="02020603050405020304" pitchFamily="18" charset="0"/>
              </a:rPr>
              <a:t>"</a:t>
            </a:r>
            <a:r>
              <a:rPr lang="en-US" sz="1600" b="0" i="1" dirty="0">
                <a:effectLst/>
                <a:latin typeface="Times New Roman" panose="02020603050405020304" pitchFamily="18" charset="0"/>
                <a:cs typeface="Times New Roman" panose="02020603050405020304" pitchFamily="18" charset="0"/>
              </a:rPr>
              <a:t>Today, we delve into our financial services client's ambitious journey into the cloud. Facing the demands of a rapidly evolving landscape, they are strategically transitioning to a cloud-based infrastructure. This move isn't just about adopting new technology; it's a fundamental shift in how they operate and deliver services. Strategic planning is the cornerstone of this initiative, ensuring a seamless and optimized migration that aligns with the client's overarching business objectives. Let's explore why strategic planning is key to their successful cloud adoption.</a:t>
            </a:r>
            <a:r>
              <a:rPr lang="en-US" sz="2400" b="0" i="1" dirty="0">
                <a:effectLst/>
                <a:latin typeface="Times New Roman" panose="02020603050405020304" pitchFamily="18" charset="0"/>
                <a:cs typeface="Times New Roman" panose="02020603050405020304" pitchFamily="18" charset="0"/>
              </a:rPr>
              <a:t>"</a:t>
            </a:r>
            <a:endParaRPr lang="en-US" sz="1600" i="1" dirty="0">
              <a:latin typeface="Times New Roman" panose="02020603050405020304" pitchFamily="18" charset="0"/>
              <a:cs typeface="Times New Roman" panose="02020603050405020304" pitchFamily="18" charset="0"/>
            </a:endParaRPr>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l="26" r="26"/>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6672410" y="797379"/>
            <a:ext cx="4441188" cy="2775857"/>
          </a:xfrm>
        </p:spPr>
        <p:txBody>
          <a:bodyPr/>
          <a:lstStyle/>
          <a:p>
            <a:pPr algn="ctr"/>
            <a:r>
              <a:rPr lang="en-US" dirty="0"/>
              <a:t>Cloud Migration Case</a:t>
            </a:r>
          </a:p>
        </p:txBody>
      </p:sp>
      <p:sp>
        <p:nvSpPr>
          <p:cNvPr id="19" name="Text Placeholder 18">
            <a:extLst>
              <a:ext uri="{FF2B5EF4-FFF2-40B4-BE49-F238E27FC236}">
                <a16:creationId xmlns:a16="http://schemas.microsoft.com/office/drawing/2014/main" id="{FC101F03-8617-09D4-619B-F38E2F0A4F15}"/>
              </a:ext>
            </a:extLst>
          </p:cNvPr>
          <p:cNvSpPr>
            <a:spLocks noGrp="1"/>
          </p:cNvSpPr>
          <p:nvPr>
            <p:ph type="body" sz="quarter" idx="28"/>
          </p:nvPr>
        </p:nvSpPr>
        <p:spPr>
          <a:xfrm>
            <a:off x="1752600" y="2911781"/>
            <a:ext cx="2724150" cy="1070829"/>
          </a:xfrm>
        </p:spPr>
        <p:txBody>
          <a:bodyPr anchor="ctr"/>
          <a:lstStyle/>
          <a:p>
            <a:r>
              <a:rPr lang="en-US" dirty="0"/>
              <a:t>Multi Cloud/Hybrid Migration</a:t>
            </a:r>
          </a:p>
        </p:txBody>
      </p:sp>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xfrm>
            <a:off x="582319" y="555647"/>
            <a:ext cx="5045662" cy="5783096"/>
          </a:xfrm>
          <a:blipFill>
            <a:blip r:embed="rId4"/>
            <a:stretch>
              <a:fillRect/>
            </a:stretch>
          </a:blipFill>
        </p:spPr>
      </p:pic>
      <p:sp>
        <p:nvSpPr>
          <p:cNvPr id="3" name="TextBox 2">
            <a:extLst>
              <a:ext uri="{FF2B5EF4-FFF2-40B4-BE49-F238E27FC236}">
                <a16:creationId xmlns:a16="http://schemas.microsoft.com/office/drawing/2014/main" id="{F467E713-C6A4-D7F9-CCCC-D00479D78C7E}"/>
              </a:ext>
            </a:extLst>
          </p:cNvPr>
          <p:cNvSpPr txBox="1"/>
          <p:nvPr/>
        </p:nvSpPr>
        <p:spPr>
          <a:xfrm>
            <a:off x="5924550" y="3447195"/>
            <a:ext cx="6096000" cy="1508105"/>
          </a:xfrm>
          <a:prstGeom prst="rect">
            <a:avLst/>
          </a:prstGeom>
          <a:noFill/>
        </p:spPr>
        <p:txBody>
          <a:bodyPr wrap="square">
            <a:spAutoFit/>
          </a:bodyPr>
          <a:lstStyle/>
          <a:p>
            <a:pPr algn="ctr"/>
            <a:r>
              <a:rPr lang="en-US" sz="2800" b="0" i="0" dirty="0">
                <a:solidFill>
                  <a:schemeClr val="bg1"/>
                </a:solidFill>
                <a:effectLst/>
                <a:latin typeface="Arial" panose="020B0604020202020204" pitchFamily="34" charset="0"/>
              </a:rPr>
              <a:t>“</a:t>
            </a:r>
            <a:r>
              <a:rPr lang="en-US" b="0" i="0" dirty="0">
                <a:solidFill>
                  <a:schemeClr val="bg1"/>
                </a:solidFill>
                <a:effectLst/>
                <a:latin typeface="Arial" panose="020B0604020202020204" pitchFamily="34" charset="0"/>
              </a:rPr>
              <a:t>Our financial services client is embarking on a multi/hybrid cloud-based transformation and wants to understand the implementation aspects of cloud migration such as wave planning and runbook creation.</a:t>
            </a:r>
            <a:r>
              <a:rPr lang="en-US" sz="2800" b="0" i="0" dirty="0">
                <a:solidFill>
                  <a:schemeClr val="bg1"/>
                </a:solidFill>
                <a:effectLst/>
                <a:latin typeface="Arial" panose="020B0604020202020204" pitchFamily="34" charset="0"/>
              </a:rPr>
              <a:t>”</a:t>
            </a:r>
            <a:endParaRPr lang="en-IN" dirty="0">
              <a:solidFill>
                <a:schemeClr val="bg1"/>
              </a:solidFill>
            </a:endParaRPr>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3A76-0890-693E-6172-D33DC501F157}"/>
              </a:ext>
            </a:extLst>
          </p:cNvPr>
          <p:cNvSpPr>
            <a:spLocks noGrp="1"/>
          </p:cNvSpPr>
          <p:nvPr>
            <p:ph type="title"/>
          </p:nvPr>
        </p:nvSpPr>
        <p:spPr/>
        <p:txBody>
          <a:bodyPr/>
          <a:lstStyle/>
          <a:p>
            <a:r>
              <a:rPr lang="en-US" dirty="0"/>
              <a:t>Cloud Migration Process</a:t>
            </a:r>
            <a:endParaRPr lang="en-IN" dirty="0"/>
          </a:p>
        </p:txBody>
      </p:sp>
      <p:pic>
        <p:nvPicPr>
          <p:cNvPr id="1026" name="Picture 2" descr="cloud-migration-process-steps">
            <a:extLst>
              <a:ext uri="{FF2B5EF4-FFF2-40B4-BE49-F238E27FC236}">
                <a16:creationId xmlns:a16="http://schemas.microsoft.com/office/drawing/2014/main" id="{6C1820B9-F26B-4F67-1D36-B3E8E338F7B0}"/>
              </a:ext>
            </a:extLst>
          </p:cNvPr>
          <p:cNvPicPr>
            <a:picLocks noGrp="1" noChangeAspect="1" noChangeArrowheads="1"/>
          </p:cNvPicPr>
          <p:nvPr>
            <p:ph type="chart" sz="quarter" idx="27"/>
          </p:nvPr>
        </p:nvPicPr>
        <p:blipFill>
          <a:blip r:embed="rId2">
            <a:extLst>
              <a:ext uri="{28A0092B-C50C-407E-A947-70E740481C1C}">
                <a14:useLocalDpi xmlns:a14="http://schemas.microsoft.com/office/drawing/2010/main" val="0"/>
              </a:ext>
            </a:extLst>
          </a:blip>
          <a:srcRect/>
          <a:stretch>
            <a:fillRect/>
          </a:stretch>
        </p:blipFill>
        <p:spPr bwMode="auto">
          <a:xfrm>
            <a:off x="1785438" y="1622510"/>
            <a:ext cx="9317991" cy="46589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913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31"/>
          <p:cNvPicPr preferRelativeResize="0">
            <a:picLocks noGrp="1"/>
          </p:cNvPicPr>
          <p:nvPr>
            <p:ph type="pic" idx="2"/>
          </p:nvPr>
        </p:nvPicPr>
        <p:blipFill rotWithShape="1">
          <a:blip r:embed="rId3">
            <a:alphaModFix/>
          </a:blip>
          <a:srcRect l="27763" r="27763"/>
          <a:stretch/>
        </p:blipFill>
        <p:spPr>
          <a:xfrm>
            <a:off x="0" y="0"/>
            <a:ext cx="4138975" cy="6858000"/>
          </a:xfrm>
          <a:prstGeom prst="roundRect">
            <a:avLst>
              <a:gd name="adj" fmla="val 16667"/>
            </a:avLst>
          </a:prstGeom>
        </p:spPr>
      </p:pic>
      <p:sp>
        <p:nvSpPr>
          <p:cNvPr id="196" name="Google Shape;196;p31"/>
          <p:cNvSpPr txBox="1">
            <a:spLocks noGrp="1"/>
          </p:cNvSpPr>
          <p:nvPr>
            <p:ph type="title"/>
          </p:nvPr>
        </p:nvSpPr>
        <p:spPr>
          <a:xfrm>
            <a:off x="4703975" y="351489"/>
            <a:ext cx="5694000" cy="969200"/>
          </a:xfrm>
          <a:prstGeom prst="rect">
            <a:avLst/>
          </a:prstGeom>
        </p:spPr>
        <p:txBody>
          <a:bodyPr spcFirstLastPara="1" vert="horz" wrap="square" lIns="121900" tIns="121900" rIns="121900" bIns="121900" rtlCol="0" anchor="ctr" anchorCtr="0">
            <a:noAutofit/>
          </a:bodyPr>
          <a:lstStyle/>
          <a:p>
            <a:r>
              <a:rPr lang="en" sz="3600" dirty="0">
                <a:latin typeface="Verdana" panose="020B0604030504040204" pitchFamily="34" charset="0"/>
                <a:ea typeface="Verdana" panose="020B0604030504040204" pitchFamily="34" charset="0"/>
                <a:cs typeface="Times New Roman" panose="02020603050405020304" pitchFamily="18" charset="0"/>
                <a:sym typeface="Krona One"/>
              </a:rPr>
              <a:t>Challenges</a:t>
            </a:r>
            <a:endParaRPr sz="3600" dirty="0">
              <a:latin typeface="Verdana" panose="020B0604030504040204" pitchFamily="34" charset="0"/>
              <a:ea typeface="Verdana" panose="020B0604030504040204" pitchFamily="34" charset="0"/>
              <a:cs typeface="Times New Roman" panose="02020603050405020304" pitchFamily="18" charset="0"/>
              <a:sym typeface="Krona One"/>
            </a:endParaRPr>
          </a:p>
        </p:txBody>
      </p:sp>
      <p:sp>
        <p:nvSpPr>
          <p:cNvPr id="197" name="Google Shape;197;p31"/>
          <p:cNvSpPr txBox="1">
            <a:spLocks noGrp="1"/>
          </p:cNvSpPr>
          <p:nvPr>
            <p:ph type="subTitle" idx="1"/>
          </p:nvPr>
        </p:nvSpPr>
        <p:spPr>
          <a:xfrm>
            <a:off x="4438289" y="1219416"/>
            <a:ext cx="7229475" cy="742851"/>
          </a:xfrm>
          <a:prstGeom prst="rect">
            <a:avLst/>
          </a:prstGeom>
        </p:spPr>
        <p:txBody>
          <a:bodyPr spcFirstLastPara="1" vert="horz" wrap="square" lIns="121900" tIns="121900" rIns="121900" bIns="121900" rtlCol="0" anchor="t" anchorCtr="0">
            <a:noAutofit/>
          </a:bodyPr>
          <a:lstStyle/>
          <a:p>
            <a:pPr marL="0" indent="0" algn="just"/>
            <a:r>
              <a:rPr lang="en-US" sz="2000" b="1" i="0" dirty="0">
                <a:effectLst/>
                <a:latin typeface="Times New Roman" panose="02020603050405020304" pitchFamily="18" charset="0"/>
                <a:cs typeface="Times New Roman" panose="02020603050405020304" pitchFamily="18" charset="0"/>
              </a:rPr>
              <a:t>Data Security and Compliance: </a:t>
            </a:r>
            <a:r>
              <a:rPr lang="en-US" sz="1800" i="0" dirty="0">
                <a:effectLst/>
                <a:latin typeface="Times New Roman" panose="02020603050405020304" pitchFamily="18" charset="0"/>
                <a:cs typeface="Times New Roman" panose="02020603050405020304" pitchFamily="18" charset="0"/>
              </a:rPr>
              <a:t>Ensuring the confidentiality and integrity of sensitive financial data while adhering to industry-specific regulations.</a:t>
            </a:r>
          </a:p>
        </p:txBody>
      </p:sp>
      <p:sp>
        <p:nvSpPr>
          <p:cNvPr id="198" name="Google Shape;198;p31"/>
          <p:cNvSpPr txBox="1">
            <a:spLocks noGrp="1"/>
          </p:cNvSpPr>
          <p:nvPr>
            <p:ph type="subTitle" idx="3"/>
          </p:nvPr>
        </p:nvSpPr>
        <p:spPr>
          <a:xfrm>
            <a:off x="4438290" y="3156481"/>
            <a:ext cx="7229475" cy="923330"/>
          </a:xfrm>
          <a:prstGeom prst="rect">
            <a:avLst/>
          </a:prstGeom>
        </p:spPr>
        <p:txBody>
          <a:bodyPr spcFirstLastPara="1" vert="horz" wrap="square" lIns="121900" tIns="121900" rIns="121900" bIns="121900" rtlCol="0" anchor="t" anchorCtr="0">
            <a:noAutofit/>
          </a:bodyPr>
          <a:lstStyle/>
          <a:p>
            <a:pPr marL="0" indent="0" algn="just"/>
            <a:r>
              <a:rPr lang="en-US" sz="2000" b="1" i="0" dirty="0">
                <a:effectLst/>
                <a:latin typeface="Times New Roman" panose="02020603050405020304" pitchFamily="18" charset="0"/>
                <a:cs typeface="Times New Roman" panose="02020603050405020304" pitchFamily="18" charset="0"/>
              </a:rPr>
              <a:t>Regulatory Considerations: </a:t>
            </a:r>
            <a:r>
              <a:rPr lang="en-US" sz="1800" b="0" i="0" dirty="0">
                <a:effectLst/>
                <a:latin typeface="Times New Roman" panose="02020603050405020304" pitchFamily="18" charset="0"/>
                <a:cs typeface="Times New Roman" panose="02020603050405020304" pitchFamily="18" charset="0"/>
              </a:rPr>
              <a:t>Navigating complex regulatory landscapes and ensuring compliance with financial industry regulations in both the source and target environments.</a:t>
            </a:r>
          </a:p>
        </p:txBody>
      </p:sp>
      <p:sp>
        <p:nvSpPr>
          <p:cNvPr id="3" name="TextBox 2">
            <a:extLst>
              <a:ext uri="{FF2B5EF4-FFF2-40B4-BE49-F238E27FC236}">
                <a16:creationId xmlns:a16="http://schemas.microsoft.com/office/drawing/2014/main" id="{A72F8178-1389-B640-3015-0F9F79D200CC}"/>
              </a:ext>
            </a:extLst>
          </p:cNvPr>
          <p:cNvSpPr txBox="1"/>
          <p:nvPr/>
        </p:nvSpPr>
        <p:spPr>
          <a:xfrm>
            <a:off x="4438289" y="2134445"/>
            <a:ext cx="7229475" cy="954107"/>
          </a:xfrm>
          <a:prstGeom prst="rect">
            <a:avLst/>
          </a:prstGeom>
          <a:noFill/>
        </p:spPr>
        <p:txBody>
          <a:bodyPr wrap="square">
            <a:spAutoFit/>
          </a:bodyPr>
          <a:lstStyle/>
          <a:p>
            <a:pPr algn="just"/>
            <a:r>
              <a:rPr lang="en-US" sz="2000" b="1" i="0" dirty="0">
                <a:solidFill>
                  <a:schemeClr val="bg1"/>
                </a:solidFill>
                <a:effectLst/>
                <a:latin typeface="Times New Roman" panose="02020603050405020304" pitchFamily="18" charset="0"/>
                <a:cs typeface="Times New Roman" panose="02020603050405020304" pitchFamily="18" charset="0"/>
              </a:rPr>
              <a:t>Legacy System Integration: </a:t>
            </a:r>
            <a:r>
              <a:rPr lang="en-US" b="0" i="0" dirty="0">
                <a:solidFill>
                  <a:schemeClr val="bg1"/>
                </a:solidFill>
                <a:effectLst/>
                <a:latin typeface="Times New Roman" panose="02020603050405020304" pitchFamily="18" charset="0"/>
                <a:cs typeface="Times New Roman" panose="02020603050405020304" pitchFamily="18" charset="0"/>
              </a:rPr>
              <a:t>Integrating and migrating legacy financial systems, often characterized by intricate dependencies and proprietary technologies.</a:t>
            </a:r>
          </a:p>
        </p:txBody>
      </p:sp>
      <p:sp>
        <p:nvSpPr>
          <p:cNvPr id="5" name="TextBox 4">
            <a:extLst>
              <a:ext uri="{FF2B5EF4-FFF2-40B4-BE49-F238E27FC236}">
                <a16:creationId xmlns:a16="http://schemas.microsoft.com/office/drawing/2014/main" id="{6BA44E93-1A1A-62AE-F84B-26954408E21D}"/>
              </a:ext>
            </a:extLst>
          </p:cNvPr>
          <p:cNvSpPr txBox="1"/>
          <p:nvPr/>
        </p:nvSpPr>
        <p:spPr>
          <a:xfrm>
            <a:off x="4438291" y="4214839"/>
            <a:ext cx="7229475" cy="954107"/>
          </a:xfrm>
          <a:prstGeom prst="rect">
            <a:avLst/>
          </a:prstGeom>
          <a:noFill/>
        </p:spPr>
        <p:txBody>
          <a:bodyPr wrap="square">
            <a:spAutoFit/>
          </a:bodyPr>
          <a:lstStyle/>
          <a:p>
            <a:pPr algn="just"/>
            <a:r>
              <a:rPr lang="en-US" sz="2000" b="1" i="0" dirty="0">
                <a:solidFill>
                  <a:schemeClr val="bg1"/>
                </a:solidFill>
                <a:effectLst/>
                <a:latin typeface="Times New Roman" panose="02020603050405020304" pitchFamily="18" charset="0"/>
                <a:cs typeface="Times New Roman" panose="02020603050405020304" pitchFamily="18" charset="0"/>
              </a:rPr>
              <a:t>Operational Disruptions: </a:t>
            </a:r>
            <a:r>
              <a:rPr lang="en-US" b="0" i="0" dirty="0">
                <a:solidFill>
                  <a:schemeClr val="bg1"/>
                </a:solidFill>
                <a:effectLst/>
                <a:latin typeface="Times New Roman" panose="02020603050405020304" pitchFamily="18" charset="0"/>
                <a:cs typeface="Times New Roman" panose="02020603050405020304" pitchFamily="18" charset="0"/>
              </a:rPr>
              <a:t>Mitigating the risk of operational disruptions during the migration process, especially critical for financial services where downtime can have significant consequences.</a:t>
            </a:r>
          </a:p>
        </p:txBody>
      </p:sp>
      <p:sp>
        <p:nvSpPr>
          <p:cNvPr id="7" name="TextBox 6">
            <a:extLst>
              <a:ext uri="{FF2B5EF4-FFF2-40B4-BE49-F238E27FC236}">
                <a16:creationId xmlns:a16="http://schemas.microsoft.com/office/drawing/2014/main" id="{35D93B0C-8119-FDF8-3D03-174253607051}"/>
              </a:ext>
            </a:extLst>
          </p:cNvPr>
          <p:cNvSpPr txBox="1"/>
          <p:nvPr/>
        </p:nvSpPr>
        <p:spPr>
          <a:xfrm>
            <a:off x="4438292" y="5268047"/>
            <a:ext cx="7229475" cy="954107"/>
          </a:xfrm>
          <a:prstGeom prst="rect">
            <a:avLst/>
          </a:prstGeom>
          <a:noFill/>
        </p:spPr>
        <p:txBody>
          <a:bodyPr wrap="square">
            <a:spAutoFit/>
          </a:bodyPr>
          <a:lstStyle/>
          <a:p>
            <a:pPr algn="just"/>
            <a:r>
              <a:rPr lang="en-US" sz="2000" b="1" dirty="0">
                <a:solidFill>
                  <a:schemeClr val="bg1"/>
                </a:solidFill>
                <a:latin typeface="Times New Roman" panose="02020603050405020304" pitchFamily="18" charset="0"/>
                <a:cs typeface="Times New Roman" panose="02020603050405020304" pitchFamily="18" charset="0"/>
              </a:rPr>
              <a:t>C</a:t>
            </a:r>
            <a:r>
              <a:rPr lang="en-US" sz="2000" b="1" i="0" dirty="0">
                <a:solidFill>
                  <a:schemeClr val="bg1"/>
                </a:solidFill>
                <a:effectLst/>
                <a:latin typeface="Times New Roman" panose="02020603050405020304" pitchFamily="18" charset="0"/>
                <a:cs typeface="Times New Roman" panose="02020603050405020304" pitchFamily="18" charset="0"/>
              </a:rPr>
              <a:t>ost Management: </a:t>
            </a:r>
            <a:r>
              <a:rPr lang="en-US" b="0" i="0" dirty="0">
                <a:solidFill>
                  <a:schemeClr val="bg1"/>
                </a:solidFill>
                <a:effectLst/>
                <a:latin typeface="Times New Roman" panose="02020603050405020304" pitchFamily="18" charset="0"/>
                <a:cs typeface="Times New Roman" panose="02020603050405020304" pitchFamily="18" charset="0"/>
              </a:rPr>
              <a:t>Effectively managing costs associated with the migration, including potential unexpected expenses and optimizing ongoing cloud expenses.</a:t>
            </a:r>
          </a:p>
        </p:txBody>
      </p:sp>
      <p:sp>
        <p:nvSpPr>
          <p:cNvPr id="74" name="Google Shape;74;p17"/>
          <p:cNvSpPr txBox="1"/>
          <p:nvPr/>
        </p:nvSpPr>
        <p:spPr>
          <a:xfrm>
            <a:off x="3027568" y="2449883"/>
            <a:ext cx="633200" cy="410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3200" b="1" dirty="0">
                <a:solidFill>
                  <a:schemeClr val="accent4"/>
                </a:solidFill>
                <a:latin typeface="Verdana" panose="020B0604030504040204" pitchFamily="34" charset="0"/>
                <a:ea typeface="Verdana" panose="020B0604030504040204" pitchFamily="34" charset="0"/>
                <a:cs typeface="Times New Roman" panose="02020603050405020304" pitchFamily="18" charset="0"/>
                <a:sym typeface="Poppins"/>
              </a:rPr>
              <a:t>02</a:t>
            </a:r>
            <a:endParaRPr sz="3200" dirty="0">
              <a:solidFill>
                <a:schemeClr val="accent4"/>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8" name="Google Shape;74;p17">
            <a:extLst>
              <a:ext uri="{FF2B5EF4-FFF2-40B4-BE49-F238E27FC236}">
                <a16:creationId xmlns:a16="http://schemas.microsoft.com/office/drawing/2014/main" id="{714FDF83-6503-67CE-370F-09D5DD81D44D}"/>
              </a:ext>
            </a:extLst>
          </p:cNvPr>
          <p:cNvSpPr txBox="1"/>
          <p:nvPr/>
        </p:nvSpPr>
        <p:spPr>
          <a:xfrm>
            <a:off x="3027568" y="1366591"/>
            <a:ext cx="633200" cy="410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3200" b="1" dirty="0">
                <a:solidFill>
                  <a:schemeClr val="accent4"/>
                </a:solidFill>
                <a:latin typeface="Verdana" panose="020B0604030504040204" pitchFamily="34" charset="0"/>
                <a:ea typeface="Verdana" panose="020B0604030504040204" pitchFamily="34" charset="0"/>
                <a:cs typeface="Times New Roman" panose="02020603050405020304" pitchFamily="18" charset="0"/>
                <a:sym typeface="Poppins"/>
              </a:rPr>
              <a:t>01</a:t>
            </a:r>
            <a:endParaRPr sz="3200" dirty="0">
              <a:solidFill>
                <a:schemeClr val="accent4"/>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9" name="Google Shape;74;p17">
            <a:extLst>
              <a:ext uri="{FF2B5EF4-FFF2-40B4-BE49-F238E27FC236}">
                <a16:creationId xmlns:a16="http://schemas.microsoft.com/office/drawing/2014/main" id="{0637340C-9B35-8D31-FD65-6950E1F7484A}"/>
              </a:ext>
            </a:extLst>
          </p:cNvPr>
          <p:cNvSpPr txBox="1"/>
          <p:nvPr/>
        </p:nvSpPr>
        <p:spPr>
          <a:xfrm>
            <a:off x="3027568" y="3404696"/>
            <a:ext cx="633200" cy="410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3200" b="1" dirty="0">
                <a:solidFill>
                  <a:schemeClr val="accent4"/>
                </a:solidFill>
                <a:latin typeface="Verdana" panose="020B0604030504040204" pitchFamily="34" charset="0"/>
                <a:ea typeface="Verdana" panose="020B0604030504040204" pitchFamily="34" charset="0"/>
                <a:cs typeface="Times New Roman" panose="02020603050405020304" pitchFamily="18" charset="0"/>
                <a:sym typeface="Poppins"/>
              </a:rPr>
              <a:t>03</a:t>
            </a:r>
            <a:endParaRPr sz="3200" dirty="0">
              <a:solidFill>
                <a:schemeClr val="accent4"/>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10" name="Google Shape;74;p17">
            <a:extLst>
              <a:ext uri="{FF2B5EF4-FFF2-40B4-BE49-F238E27FC236}">
                <a16:creationId xmlns:a16="http://schemas.microsoft.com/office/drawing/2014/main" id="{DAB323A8-E427-5CA0-5993-582AA3E74684}"/>
              </a:ext>
            </a:extLst>
          </p:cNvPr>
          <p:cNvSpPr txBox="1"/>
          <p:nvPr/>
        </p:nvSpPr>
        <p:spPr>
          <a:xfrm>
            <a:off x="3027568" y="4359509"/>
            <a:ext cx="633200" cy="410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3200" b="1" dirty="0">
                <a:solidFill>
                  <a:schemeClr val="accent4"/>
                </a:solidFill>
                <a:latin typeface="Verdana" panose="020B0604030504040204" pitchFamily="34" charset="0"/>
                <a:ea typeface="Verdana" panose="020B0604030504040204" pitchFamily="34" charset="0"/>
                <a:cs typeface="Times New Roman" panose="02020603050405020304" pitchFamily="18" charset="0"/>
                <a:sym typeface="Poppins"/>
              </a:rPr>
              <a:t>04</a:t>
            </a:r>
            <a:endParaRPr sz="3200" dirty="0">
              <a:solidFill>
                <a:schemeClr val="accent4"/>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11" name="Google Shape;74;p17">
            <a:extLst>
              <a:ext uri="{FF2B5EF4-FFF2-40B4-BE49-F238E27FC236}">
                <a16:creationId xmlns:a16="http://schemas.microsoft.com/office/drawing/2014/main" id="{3B1D5981-242A-717A-E5E8-2CD2B00F4C59}"/>
              </a:ext>
            </a:extLst>
          </p:cNvPr>
          <p:cNvSpPr txBox="1"/>
          <p:nvPr/>
        </p:nvSpPr>
        <p:spPr>
          <a:xfrm>
            <a:off x="3027568" y="5403554"/>
            <a:ext cx="633200" cy="4104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3200" b="1" dirty="0">
                <a:solidFill>
                  <a:schemeClr val="accent4"/>
                </a:solidFill>
                <a:latin typeface="Verdana" panose="020B0604030504040204" pitchFamily="34" charset="0"/>
                <a:ea typeface="Verdana" panose="020B0604030504040204" pitchFamily="34" charset="0"/>
                <a:cs typeface="Times New Roman" panose="02020603050405020304" pitchFamily="18" charset="0"/>
                <a:sym typeface="Poppins"/>
              </a:rPr>
              <a:t>05</a:t>
            </a:r>
            <a:endParaRPr sz="3200" dirty="0">
              <a:solidFill>
                <a:schemeClr val="accent4"/>
              </a:solidFill>
              <a:latin typeface="Verdana" panose="020B0604030504040204" pitchFamily="34" charset="0"/>
              <a:ea typeface="Verdana" panose="020B060403050404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64003" y="316576"/>
            <a:ext cx="10515600" cy="755735"/>
          </a:xfrm>
        </p:spPr>
        <p:txBody>
          <a:bodyPr vert="horz" lIns="91440" tIns="45720" rIns="91440" bIns="45720" rtlCol="0" anchor="b">
            <a:normAutofit/>
          </a:bodyPr>
          <a:lstStyle/>
          <a:p>
            <a:r>
              <a:rPr lang="en-US" dirty="0">
                <a:latin typeface="Verdana" panose="020B0604030504040204" pitchFamily="34" charset="0"/>
                <a:ea typeface="Verdana" panose="020B0604030504040204" pitchFamily="34" charset="0"/>
              </a:rPr>
              <a:t>Metrics to be Considered</a:t>
            </a:r>
          </a:p>
        </p:txBody>
      </p:sp>
      <p:graphicFrame>
        <p:nvGraphicFramePr>
          <p:cNvPr id="41" name="Chart Placeholder 40">
            <a:extLst>
              <a:ext uri="{FF2B5EF4-FFF2-40B4-BE49-F238E27FC236}">
                <a16:creationId xmlns:a16="http://schemas.microsoft.com/office/drawing/2014/main" id="{3E12F993-B916-7BF2-A1DC-C73794F9458A}"/>
              </a:ext>
            </a:extLst>
          </p:cNvPr>
          <p:cNvGraphicFramePr>
            <a:graphicFrameLocks noGrp="1"/>
          </p:cNvGraphicFramePr>
          <p:nvPr>
            <p:ph type="chart" sz="quarter" idx="27"/>
            <p:extLst>
              <p:ext uri="{D42A27DB-BD31-4B8C-83A1-F6EECF244321}">
                <p14:modId xmlns:p14="http://schemas.microsoft.com/office/powerpoint/2010/main" val="2275942015"/>
              </p:ext>
            </p:extLst>
          </p:nvPr>
        </p:nvGraphicFramePr>
        <p:xfrm>
          <a:off x="587828" y="1495425"/>
          <a:ext cx="11261271" cy="4855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0288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561975" y="219300"/>
            <a:ext cx="5694000" cy="969200"/>
          </a:xfrm>
        </p:spPr>
        <p:txBody>
          <a:bodyPr>
            <a:normAutofit/>
          </a:bodyPr>
          <a:lstStyle/>
          <a:p>
            <a:r>
              <a:rPr lang="en-US" sz="3600" dirty="0">
                <a:latin typeface="Verdana" panose="020B0604030504040204" pitchFamily="34" charset="0"/>
                <a:ea typeface="Verdana" panose="020B0604030504040204" pitchFamily="34" charset="0"/>
              </a:rPr>
              <a:t>Wave Planning</a:t>
            </a:r>
          </a:p>
        </p:txBody>
      </p:sp>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altLang="zh-CN" sz="1200" u="none" strike="noStrike" kern="1200" cap="none" spc="0" normalizeH="0" baseline="0" dirty="0">
              <a:ln>
                <a:noFill/>
              </a:ln>
              <a:solidFill>
                <a:schemeClr val="bg1"/>
              </a:solidFill>
              <a:effectLst/>
              <a:uLnTx/>
              <a:uFillTx/>
            </a:endParaRPr>
          </a:p>
        </p:txBody>
      </p:sp>
      <p:sp>
        <p:nvSpPr>
          <p:cNvPr id="9" name="TextBox 8">
            <a:extLst>
              <a:ext uri="{FF2B5EF4-FFF2-40B4-BE49-F238E27FC236}">
                <a16:creationId xmlns:a16="http://schemas.microsoft.com/office/drawing/2014/main" id="{22B9E0D7-86F4-89B4-4167-C9AF0CA97B8E}"/>
              </a:ext>
            </a:extLst>
          </p:cNvPr>
          <p:cNvSpPr txBox="1"/>
          <p:nvPr/>
        </p:nvSpPr>
        <p:spPr>
          <a:xfrm>
            <a:off x="561975" y="1285487"/>
            <a:ext cx="10982325" cy="646331"/>
          </a:xfrm>
          <a:prstGeom prst="rect">
            <a:avLst/>
          </a:prstGeom>
          <a:noFill/>
        </p:spPr>
        <p:txBody>
          <a:bodyPr wrap="square">
            <a:spAutoFit/>
          </a:bodyPr>
          <a:lstStyle/>
          <a:p>
            <a:r>
              <a:rPr lang="en-US" b="0" i="0" dirty="0">
                <a:solidFill>
                  <a:schemeClr val="bg1"/>
                </a:solidFill>
                <a:effectLst/>
                <a:latin typeface="Times New Roman" panose="02020603050405020304" pitchFamily="18" charset="0"/>
                <a:cs typeface="Times New Roman" panose="02020603050405020304" pitchFamily="18" charset="0"/>
              </a:rPr>
              <a:t> Wave planning is the idea of bundling associated applications for transition and/or transformation into the cloud, balancing resources, synergies, risks for the migration and business</a:t>
            </a:r>
            <a:endParaRPr lang="en-IN" dirty="0">
              <a:solidFill>
                <a:schemeClr val="bg1"/>
              </a:solidFill>
              <a:latin typeface="Times New Roman" panose="02020603050405020304" pitchFamily="18" charset="0"/>
              <a:cs typeface="Times New Roman" panose="02020603050405020304" pitchFamily="18" charset="0"/>
            </a:endParaRPr>
          </a:p>
        </p:txBody>
      </p:sp>
      <p:graphicFrame>
        <p:nvGraphicFramePr>
          <p:cNvPr id="13" name="Diagram 12">
            <a:extLst>
              <a:ext uri="{FF2B5EF4-FFF2-40B4-BE49-F238E27FC236}">
                <a16:creationId xmlns:a16="http://schemas.microsoft.com/office/drawing/2014/main" id="{9F05F5DF-C8A0-200F-931C-2AA731B618FA}"/>
              </a:ext>
            </a:extLst>
          </p:cNvPr>
          <p:cNvGraphicFramePr/>
          <p:nvPr>
            <p:extLst>
              <p:ext uri="{D42A27DB-BD31-4B8C-83A1-F6EECF244321}">
                <p14:modId xmlns:p14="http://schemas.microsoft.com/office/powerpoint/2010/main" val="1216287419"/>
              </p:ext>
            </p:extLst>
          </p:nvPr>
        </p:nvGraphicFramePr>
        <p:xfrm>
          <a:off x="526864" y="2150910"/>
          <a:ext cx="10896601"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6021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48B2F6FE-2CF0-7F44-B7C7-65EE2B418183}"/>
              </a:ext>
            </a:extLst>
          </p:cNvPr>
          <p:cNvSpPr>
            <a:spLocks noGrp="1"/>
          </p:cNvSpPr>
          <p:nvPr>
            <p:ph type="title"/>
          </p:nvPr>
        </p:nvSpPr>
        <p:spPr>
          <a:xfrm>
            <a:off x="838200" y="365125"/>
            <a:ext cx="3048000" cy="854075"/>
          </a:xfrm>
        </p:spPr>
        <p:txBody>
          <a:bodyPr/>
          <a:lstStyle/>
          <a:p>
            <a:pPr algn="l"/>
            <a:r>
              <a:rPr lang="en-US" dirty="0">
                <a:latin typeface="Verdana" panose="020B0604030504040204" pitchFamily="34" charset="0"/>
                <a:ea typeface="Verdana" panose="020B0604030504040204" pitchFamily="34" charset="0"/>
              </a:rPr>
              <a:t>Runbook</a:t>
            </a:r>
          </a:p>
        </p:txBody>
      </p:sp>
      <p:pic>
        <p:nvPicPr>
          <p:cNvPr id="55" name="Picture Placeholder 7" descr="Businesswoman reviewing sticky notes on a wall">
            <a:extLst>
              <a:ext uri="{FF2B5EF4-FFF2-40B4-BE49-F238E27FC236}">
                <a16:creationId xmlns:a16="http://schemas.microsoft.com/office/drawing/2014/main" id="{9A8C3D8A-AD4E-BD2D-C807-79872E9076A5}"/>
              </a:ext>
            </a:extLst>
          </p:cNvPr>
          <p:cNvPicPr>
            <a:picLocks noGrp="1" noChangeAspect="1"/>
          </p:cNvPicPr>
          <p:nvPr>
            <p:ph type="pic" sz="quarter" idx="57"/>
          </p:nvPr>
        </p:nvPicPr>
        <p:blipFill>
          <a:blip r:embed="rId3" cstate="print">
            <a:extLst>
              <a:ext uri="{28A0092B-C50C-407E-A947-70E740481C1C}">
                <a14:useLocalDpi xmlns:a14="http://schemas.microsoft.com/office/drawing/2010/main"/>
              </a:ext>
            </a:extLst>
          </a:blip>
          <a:srcRect t="38" b="38"/>
          <a:stretch/>
        </p:blipFill>
        <p:spPr>
          <a:xfrm>
            <a:off x="983282" y="1915753"/>
            <a:ext cx="1621032" cy="1841551"/>
          </a:xfrm>
        </p:spPr>
      </p:pic>
      <p:sp>
        <p:nvSpPr>
          <p:cNvPr id="49" name="Text Placeholder 48">
            <a:extLst>
              <a:ext uri="{FF2B5EF4-FFF2-40B4-BE49-F238E27FC236}">
                <a16:creationId xmlns:a16="http://schemas.microsoft.com/office/drawing/2014/main" id="{1314DF81-1F76-3EC4-20FE-94867A9F0F85}"/>
              </a:ext>
            </a:extLst>
          </p:cNvPr>
          <p:cNvSpPr>
            <a:spLocks noGrp="1"/>
          </p:cNvSpPr>
          <p:nvPr>
            <p:ph type="body" sz="quarter" idx="27"/>
          </p:nvPr>
        </p:nvSpPr>
        <p:spPr>
          <a:xfrm>
            <a:off x="855010" y="4156315"/>
            <a:ext cx="1877575" cy="506399"/>
          </a:xfrm>
        </p:spPr>
        <p:txBody>
          <a:bodyPr/>
          <a:lstStyle/>
          <a:p>
            <a:r>
              <a:rPr lang="en-US" dirty="0"/>
              <a:t>Planning</a:t>
            </a:r>
          </a:p>
        </p:txBody>
      </p:sp>
      <p:sp>
        <p:nvSpPr>
          <p:cNvPr id="50" name="Text Placeholder 49">
            <a:extLst>
              <a:ext uri="{FF2B5EF4-FFF2-40B4-BE49-F238E27FC236}">
                <a16:creationId xmlns:a16="http://schemas.microsoft.com/office/drawing/2014/main" id="{F4A301BE-C4E1-74D9-31AE-D8AB087895DB}"/>
              </a:ext>
            </a:extLst>
          </p:cNvPr>
          <p:cNvSpPr>
            <a:spLocks noGrp="1"/>
          </p:cNvSpPr>
          <p:nvPr>
            <p:ph type="body" sz="quarter" idx="28"/>
          </p:nvPr>
        </p:nvSpPr>
        <p:spPr>
          <a:xfrm>
            <a:off x="735970" y="4923489"/>
            <a:ext cx="1877575" cy="1027834"/>
          </a:xfrm>
        </p:spPr>
        <p:txBody>
          <a:bodyPr/>
          <a:lstStyle/>
          <a:p>
            <a:r>
              <a:rPr lang="en-US" altLang="zh-CN" dirty="0"/>
              <a:t>Define each migration task, outlining the specific actions to be taken.</a:t>
            </a:r>
            <a:endParaRPr lang="en-US" dirty="0"/>
          </a:p>
        </p:txBody>
      </p:sp>
      <p:pic>
        <p:nvPicPr>
          <p:cNvPr id="34" name="Picture Placeholder 9" descr="People working in office">
            <a:extLst>
              <a:ext uri="{FF2B5EF4-FFF2-40B4-BE49-F238E27FC236}">
                <a16:creationId xmlns:a16="http://schemas.microsoft.com/office/drawing/2014/main" id="{E83EA030-5740-6F6C-2CD2-743E3AFE8871}"/>
              </a:ext>
            </a:extLst>
          </p:cNvPr>
          <p:cNvPicPr>
            <a:picLocks noGrp="1" noChangeAspect="1"/>
          </p:cNvPicPr>
          <p:nvPr>
            <p:ph type="pic" sz="quarter" idx="58"/>
          </p:nvPr>
        </p:nvPicPr>
        <p:blipFill>
          <a:blip r:embed="rId4" cstate="print">
            <a:extLst>
              <a:ext uri="{28A0092B-C50C-407E-A947-70E740481C1C}">
                <a14:useLocalDpi xmlns:a14="http://schemas.microsoft.com/office/drawing/2010/main"/>
              </a:ext>
            </a:extLst>
          </a:blip>
          <a:srcRect l="11" r="11"/>
          <a:stretch/>
        </p:blipFill>
        <p:spPr>
          <a:xfrm>
            <a:off x="3109346" y="1915753"/>
            <a:ext cx="1621032" cy="1841551"/>
          </a:xfrm>
          <a:solidFill>
            <a:schemeClr val="bg1">
              <a:lumMod val="95000"/>
            </a:schemeClr>
          </a:solidFill>
        </p:spPr>
      </p:pic>
      <p:sp>
        <p:nvSpPr>
          <p:cNvPr id="4" name="Text Placeholder 3">
            <a:extLst>
              <a:ext uri="{FF2B5EF4-FFF2-40B4-BE49-F238E27FC236}">
                <a16:creationId xmlns:a16="http://schemas.microsoft.com/office/drawing/2014/main" id="{7FE65A67-333E-9FDE-3F4D-6F1490CD05E1}"/>
              </a:ext>
            </a:extLst>
          </p:cNvPr>
          <p:cNvSpPr>
            <a:spLocks noGrp="1"/>
          </p:cNvSpPr>
          <p:nvPr>
            <p:ph type="body" sz="quarter" idx="49"/>
          </p:nvPr>
        </p:nvSpPr>
        <p:spPr>
          <a:xfrm>
            <a:off x="2953151" y="4156315"/>
            <a:ext cx="1877575" cy="506399"/>
          </a:xfrm>
        </p:spPr>
        <p:txBody>
          <a:bodyPr/>
          <a:lstStyle/>
          <a:p>
            <a:r>
              <a:rPr lang="en-US" dirty="0"/>
              <a:t>Dependencies</a:t>
            </a:r>
          </a:p>
        </p:txBody>
      </p:sp>
      <p:sp>
        <p:nvSpPr>
          <p:cNvPr id="5" name="Text Placeholder 4">
            <a:extLst>
              <a:ext uri="{FF2B5EF4-FFF2-40B4-BE49-F238E27FC236}">
                <a16:creationId xmlns:a16="http://schemas.microsoft.com/office/drawing/2014/main" id="{B22062A9-5744-3D05-4BE8-6760FE725BFD}"/>
              </a:ext>
            </a:extLst>
          </p:cNvPr>
          <p:cNvSpPr>
            <a:spLocks noGrp="1"/>
          </p:cNvSpPr>
          <p:nvPr>
            <p:ph type="body" sz="quarter" idx="50"/>
          </p:nvPr>
        </p:nvSpPr>
        <p:spPr>
          <a:xfrm>
            <a:off x="2988402" y="4923489"/>
            <a:ext cx="1877575" cy="1027834"/>
          </a:xfrm>
        </p:spPr>
        <p:txBody>
          <a:bodyPr/>
          <a:lstStyle/>
          <a:p>
            <a:r>
              <a:rPr lang="en-US" altLang="zh-CN" dirty="0"/>
              <a:t>Identify and document dependencies between different tasks and systems.</a:t>
            </a:r>
            <a:endParaRPr lang="en-US" dirty="0"/>
          </a:p>
        </p:txBody>
      </p:sp>
      <p:pic>
        <p:nvPicPr>
          <p:cNvPr id="33" name="Picture Placeholder  11" descr="Person using a hammer">
            <a:extLst>
              <a:ext uri="{FF2B5EF4-FFF2-40B4-BE49-F238E27FC236}">
                <a16:creationId xmlns:a16="http://schemas.microsoft.com/office/drawing/2014/main" id="{DF0C753D-68D4-E5C0-7B57-6CDF7C66BAFB}"/>
              </a:ext>
            </a:extLst>
          </p:cNvPr>
          <p:cNvPicPr>
            <a:picLocks noGrp="1" noChangeAspect="1"/>
          </p:cNvPicPr>
          <p:nvPr>
            <p:ph type="pic" sz="quarter" idx="59"/>
          </p:nvPr>
        </p:nvPicPr>
        <p:blipFill>
          <a:blip r:embed="rId5"/>
          <a:srcRect l="20658" r="20658"/>
          <a:stretch/>
        </p:blipFill>
        <p:spPr>
          <a:xfrm>
            <a:off x="5235410" y="1915753"/>
            <a:ext cx="1621032" cy="1841551"/>
          </a:xfrm>
        </p:spPr>
      </p:pic>
      <p:sp>
        <p:nvSpPr>
          <p:cNvPr id="6" name="Text Placeholder 5">
            <a:extLst>
              <a:ext uri="{FF2B5EF4-FFF2-40B4-BE49-F238E27FC236}">
                <a16:creationId xmlns:a16="http://schemas.microsoft.com/office/drawing/2014/main" id="{FA441FB1-32FD-977D-CFCB-8217F9BBCF47}"/>
              </a:ext>
            </a:extLst>
          </p:cNvPr>
          <p:cNvSpPr>
            <a:spLocks noGrp="1"/>
          </p:cNvSpPr>
          <p:nvPr>
            <p:ph type="body" sz="quarter" idx="51"/>
          </p:nvPr>
        </p:nvSpPr>
        <p:spPr>
          <a:xfrm>
            <a:off x="5107138" y="4156315"/>
            <a:ext cx="1877575" cy="506399"/>
          </a:xfrm>
        </p:spPr>
        <p:txBody>
          <a:bodyPr/>
          <a:lstStyle/>
          <a:p>
            <a:r>
              <a:rPr lang="en-US" dirty="0"/>
              <a:t>Troubleshooting</a:t>
            </a:r>
          </a:p>
        </p:txBody>
      </p:sp>
      <p:sp>
        <p:nvSpPr>
          <p:cNvPr id="7" name="Text Placeholder 6">
            <a:extLst>
              <a:ext uri="{FF2B5EF4-FFF2-40B4-BE49-F238E27FC236}">
                <a16:creationId xmlns:a16="http://schemas.microsoft.com/office/drawing/2014/main" id="{87A41C38-8994-77B4-37B3-A6684D71C50F}"/>
              </a:ext>
            </a:extLst>
          </p:cNvPr>
          <p:cNvSpPr>
            <a:spLocks noGrp="1"/>
          </p:cNvSpPr>
          <p:nvPr>
            <p:ph type="body" sz="quarter" idx="52"/>
          </p:nvPr>
        </p:nvSpPr>
        <p:spPr>
          <a:xfrm>
            <a:off x="5107138" y="4923489"/>
            <a:ext cx="1877575" cy="1027834"/>
          </a:xfrm>
        </p:spPr>
        <p:txBody>
          <a:bodyPr/>
          <a:lstStyle/>
          <a:p>
            <a:r>
              <a:rPr lang="en-US" altLang="zh-CN" dirty="0"/>
              <a:t>Include detailed instructions for identifying and resolving common issues</a:t>
            </a:r>
            <a:endParaRPr lang="en-US" dirty="0"/>
          </a:p>
        </p:txBody>
      </p:sp>
      <p:pic>
        <p:nvPicPr>
          <p:cNvPr id="32" name="Picture Placeholder 13" descr="Empty office chairs">
            <a:extLst>
              <a:ext uri="{FF2B5EF4-FFF2-40B4-BE49-F238E27FC236}">
                <a16:creationId xmlns:a16="http://schemas.microsoft.com/office/drawing/2014/main" id="{C5A00248-FB97-E78F-F875-284202D71324}"/>
              </a:ext>
            </a:extLst>
          </p:cNvPr>
          <p:cNvPicPr>
            <a:picLocks noGrp="1" noChangeAspect="1"/>
          </p:cNvPicPr>
          <p:nvPr>
            <p:ph type="pic" sz="quarter" idx="60"/>
          </p:nvPr>
        </p:nvPicPr>
        <p:blipFill>
          <a:blip r:embed="rId6" cstate="print">
            <a:extLst>
              <a:ext uri="{28A0092B-C50C-407E-A947-70E740481C1C}">
                <a14:useLocalDpi xmlns:a14="http://schemas.microsoft.com/office/drawing/2010/main"/>
              </a:ext>
            </a:extLst>
          </a:blip>
          <a:srcRect l="11" r="11"/>
          <a:stretch/>
        </p:blipFill>
        <p:spPr>
          <a:xfrm>
            <a:off x="7361474" y="1915753"/>
            <a:ext cx="1621032" cy="1841551"/>
          </a:xfrm>
        </p:spPr>
      </p:pic>
      <p:sp>
        <p:nvSpPr>
          <p:cNvPr id="8" name="Text Placeholder 7">
            <a:extLst>
              <a:ext uri="{FF2B5EF4-FFF2-40B4-BE49-F238E27FC236}">
                <a16:creationId xmlns:a16="http://schemas.microsoft.com/office/drawing/2014/main" id="{8191C3C8-C0E0-3CDB-4135-0B495B273F9B}"/>
              </a:ext>
            </a:extLst>
          </p:cNvPr>
          <p:cNvSpPr>
            <a:spLocks noGrp="1"/>
          </p:cNvSpPr>
          <p:nvPr>
            <p:ph type="body" sz="quarter" idx="53"/>
          </p:nvPr>
        </p:nvSpPr>
        <p:spPr>
          <a:xfrm>
            <a:off x="7233202" y="4156315"/>
            <a:ext cx="1877575" cy="506399"/>
          </a:xfrm>
        </p:spPr>
        <p:txBody>
          <a:bodyPr/>
          <a:lstStyle/>
          <a:p>
            <a:r>
              <a:rPr lang="en-IN" b="1" i="0" dirty="0">
                <a:effectLst/>
                <a:latin typeface="Söhne"/>
              </a:rPr>
              <a:t>Rollback Procedures</a:t>
            </a:r>
            <a:endParaRPr lang="en-US" dirty="0"/>
          </a:p>
        </p:txBody>
      </p:sp>
      <p:sp>
        <p:nvSpPr>
          <p:cNvPr id="9" name="Text Placeholder 8">
            <a:extLst>
              <a:ext uri="{FF2B5EF4-FFF2-40B4-BE49-F238E27FC236}">
                <a16:creationId xmlns:a16="http://schemas.microsoft.com/office/drawing/2014/main" id="{A0E1F4B1-2124-6C9A-E0AB-5FF2D01BBC41}"/>
              </a:ext>
            </a:extLst>
          </p:cNvPr>
          <p:cNvSpPr>
            <a:spLocks noGrp="1"/>
          </p:cNvSpPr>
          <p:nvPr>
            <p:ph type="body" sz="quarter" idx="54"/>
          </p:nvPr>
        </p:nvSpPr>
        <p:spPr>
          <a:xfrm>
            <a:off x="7359570" y="4923489"/>
            <a:ext cx="1691687" cy="1027834"/>
          </a:xfrm>
        </p:spPr>
        <p:txBody>
          <a:bodyPr/>
          <a:lstStyle/>
          <a:p>
            <a:r>
              <a:rPr lang="en-US" dirty="0"/>
              <a:t>Discuss and draft steps to revert changes in case of unexpected issues or failures.</a:t>
            </a:r>
          </a:p>
        </p:txBody>
      </p:sp>
      <p:pic>
        <p:nvPicPr>
          <p:cNvPr id="29" name="Picture Placeholder 89" descr="People around a table on their laptops">
            <a:extLst>
              <a:ext uri="{FF2B5EF4-FFF2-40B4-BE49-F238E27FC236}">
                <a16:creationId xmlns:a16="http://schemas.microsoft.com/office/drawing/2014/main" id="{22E5746D-BE00-C231-F505-973975B98BC8}"/>
              </a:ext>
            </a:extLst>
          </p:cNvPr>
          <p:cNvPicPr>
            <a:picLocks noGrp="1" noChangeAspect="1"/>
          </p:cNvPicPr>
          <p:nvPr>
            <p:ph type="pic" sz="quarter" idx="61"/>
          </p:nvPr>
        </p:nvPicPr>
        <p:blipFill rotWithShape="1">
          <a:blip r:embed="rId7" cstate="print">
            <a:extLst>
              <a:ext uri="{28A0092B-C50C-407E-A947-70E740481C1C}">
                <a14:useLocalDpi xmlns:a14="http://schemas.microsoft.com/office/drawing/2010/main"/>
              </a:ext>
            </a:extLst>
          </a:blip>
          <a:srcRect t="38" b="38"/>
          <a:stretch/>
        </p:blipFill>
        <p:spPr>
          <a:xfrm>
            <a:off x="9487536" y="1915753"/>
            <a:ext cx="1621032" cy="1841551"/>
          </a:xfrm>
        </p:spPr>
      </p:pic>
      <p:sp>
        <p:nvSpPr>
          <p:cNvPr id="10" name="Text Placeholder 9">
            <a:extLst>
              <a:ext uri="{FF2B5EF4-FFF2-40B4-BE49-F238E27FC236}">
                <a16:creationId xmlns:a16="http://schemas.microsoft.com/office/drawing/2014/main" id="{E203F197-0195-A43B-2C57-AB0BCDBBC427}"/>
              </a:ext>
            </a:extLst>
          </p:cNvPr>
          <p:cNvSpPr>
            <a:spLocks noGrp="1"/>
          </p:cNvSpPr>
          <p:nvPr>
            <p:ph type="body" sz="quarter" idx="55"/>
          </p:nvPr>
        </p:nvSpPr>
        <p:spPr>
          <a:xfrm>
            <a:off x="9359266" y="4129318"/>
            <a:ext cx="1877575" cy="506399"/>
          </a:xfrm>
        </p:spPr>
        <p:txBody>
          <a:bodyPr/>
          <a:lstStyle/>
          <a:p>
            <a:r>
              <a:rPr lang="en-US" altLang="zh-CN" dirty="0"/>
              <a:t>Validation and Testing</a:t>
            </a:r>
          </a:p>
        </p:txBody>
      </p:sp>
      <p:sp>
        <p:nvSpPr>
          <p:cNvPr id="11" name="Text Placeholder 10">
            <a:extLst>
              <a:ext uri="{FF2B5EF4-FFF2-40B4-BE49-F238E27FC236}">
                <a16:creationId xmlns:a16="http://schemas.microsoft.com/office/drawing/2014/main" id="{4DDD9A0A-BE07-B256-09B2-C1C60366ECD0}"/>
              </a:ext>
            </a:extLst>
          </p:cNvPr>
          <p:cNvSpPr>
            <a:spLocks noGrp="1"/>
          </p:cNvSpPr>
          <p:nvPr>
            <p:ph type="body" sz="quarter" idx="56"/>
          </p:nvPr>
        </p:nvSpPr>
        <p:spPr>
          <a:xfrm>
            <a:off x="9545154" y="4923489"/>
            <a:ext cx="1877575" cy="1027834"/>
          </a:xfrm>
        </p:spPr>
        <p:txBody>
          <a:bodyPr/>
          <a:lstStyle/>
          <a:p>
            <a:r>
              <a:rPr lang="en-US" altLang="zh-CN" dirty="0"/>
              <a:t>Outline strategic criteria and benchmarks for validating the success of each migration task</a:t>
            </a:r>
            <a:endParaRPr lang="en-US" dirty="0"/>
          </a:p>
        </p:txBody>
      </p:sp>
      <p:sp>
        <p:nvSpPr>
          <p:cNvPr id="3" name="TextBox 2">
            <a:extLst>
              <a:ext uri="{FF2B5EF4-FFF2-40B4-BE49-F238E27FC236}">
                <a16:creationId xmlns:a16="http://schemas.microsoft.com/office/drawing/2014/main" id="{326B785B-B6B5-2B4D-72B9-698201E486A2}"/>
              </a:ext>
            </a:extLst>
          </p:cNvPr>
          <p:cNvSpPr txBox="1"/>
          <p:nvPr/>
        </p:nvSpPr>
        <p:spPr>
          <a:xfrm>
            <a:off x="838200" y="1219200"/>
            <a:ext cx="10986361" cy="646331"/>
          </a:xfrm>
          <a:prstGeom prst="rect">
            <a:avLst/>
          </a:prstGeom>
          <a:noFill/>
        </p:spPr>
        <p:txBody>
          <a:bodyPr wrap="square">
            <a:spAutoFit/>
          </a:bodyPr>
          <a:lstStyle/>
          <a:p>
            <a:r>
              <a:rPr lang="en-US" b="0" i="1" dirty="0">
                <a:solidFill>
                  <a:schemeClr val="bg1"/>
                </a:solidFill>
                <a:effectLst/>
                <a:latin typeface="Söhne"/>
              </a:rPr>
              <a:t>Runbooks act as </a:t>
            </a:r>
            <a:r>
              <a:rPr lang="en-US" i="1" dirty="0">
                <a:solidFill>
                  <a:schemeClr val="bg1"/>
                </a:solidFill>
                <a:latin typeface="Söhne"/>
              </a:rPr>
              <a:t>the</a:t>
            </a:r>
            <a:r>
              <a:rPr lang="en-US" b="0" i="1" dirty="0">
                <a:solidFill>
                  <a:schemeClr val="bg1"/>
                </a:solidFill>
                <a:effectLst/>
                <a:latin typeface="Söhne"/>
              </a:rPr>
              <a:t> guiding scripts</a:t>
            </a:r>
            <a:r>
              <a:rPr lang="en-US" i="1" dirty="0">
                <a:solidFill>
                  <a:schemeClr val="bg1"/>
                </a:solidFill>
                <a:latin typeface="Söhne"/>
              </a:rPr>
              <a:t>, they represent a</a:t>
            </a:r>
            <a:r>
              <a:rPr lang="en-US" b="0" i="1" dirty="0">
                <a:solidFill>
                  <a:schemeClr val="bg1"/>
                </a:solidFill>
                <a:effectLst/>
                <a:latin typeface="Söhne"/>
              </a:rPr>
              <a:t> comprehensive playbooks, providing detailed instructions for every migration task.</a:t>
            </a:r>
            <a:endParaRPr lang="en-IN" dirty="0">
              <a:solidFill>
                <a:schemeClr val="bg1"/>
              </a:solidFill>
            </a:endParaRPr>
          </a:p>
        </p:txBody>
      </p:sp>
    </p:spTree>
    <p:extLst>
      <p:ext uri="{BB962C8B-B14F-4D97-AF65-F5344CB8AC3E}">
        <p14:creationId xmlns:p14="http://schemas.microsoft.com/office/powerpoint/2010/main" val="2997378153"/>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16c05727-aa75-4e4a-9b5f-8a80a1165891"/>
    <ds:schemaRef ds:uri="http://purl.org/dc/dcmitype/"/>
    <ds:schemaRef ds:uri="http://www.w3.org/XML/1998/namespace"/>
    <ds:schemaRef ds:uri="http://purl.org/dc/terms/"/>
    <ds:schemaRef ds:uri="http://schemas.microsoft.com/office/2006/metadata/properties"/>
    <ds:schemaRef ds:uri="http://schemas.microsoft.com/sharepoint/v3"/>
    <ds:schemaRef ds:uri="http://schemas.microsoft.com/office/infopath/2007/PartnerControls"/>
    <ds:schemaRef ds:uri="http://purl.org/dc/elements/1.1/"/>
    <ds:schemaRef ds:uri="71af3243-3dd4-4a8d-8c0d-dd76da1f02a5"/>
    <ds:schemaRef ds:uri="http://schemas.microsoft.com/office/2006/documentManagement/types"/>
    <ds:schemaRef ds:uri="http://schemas.openxmlformats.org/package/2006/metadata/core-properties"/>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347</TotalTime>
  <Words>868</Words>
  <Application>Microsoft Office PowerPoint</Application>
  <PresentationFormat>Widescreen</PresentationFormat>
  <Paragraphs>91</Paragraphs>
  <Slides>11</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等线</vt:lpstr>
      <vt:lpstr>Abadi</vt:lpstr>
      <vt:lpstr>Arial</vt:lpstr>
      <vt:lpstr>Calibri</vt:lpstr>
      <vt:lpstr>Open Sans Medium</vt:lpstr>
      <vt:lpstr>Poppins</vt:lpstr>
      <vt:lpstr>Posterama Text Black</vt:lpstr>
      <vt:lpstr>Posterama Text SemiBold</vt:lpstr>
      <vt:lpstr>Söhne</vt:lpstr>
      <vt:lpstr>Times New Roman</vt:lpstr>
      <vt:lpstr>Verdana</vt:lpstr>
      <vt:lpstr>Custom</vt:lpstr>
      <vt:lpstr>Financial Services Cloud Migration: Implementation Insights</vt:lpstr>
      <vt:lpstr>Agenda</vt:lpstr>
      <vt:lpstr>Introduction</vt:lpstr>
      <vt:lpstr>Cloud Migration Case</vt:lpstr>
      <vt:lpstr>Cloud Migration Process</vt:lpstr>
      <vt:lpstr>Challenges</vt:lpstr>
      <vt:lpstr>Metrics to be Considered</vt:lpstr>
      <vt:lpstr>Wave Planning</vt:lpstr>
      <vt:lpstr>Runbook</vt:lpstr>
      <vt:lpstr>Network Architecture Planning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Services Cloud Migration: Implementation Insights</dc:title>
  <dc:creator>Bhatnagar, Palash</dc:creator>
  <cp:lastModifiedBy>Bhatnagar, Palash</cp:lastModifiedBy>
  <cp:revision>5</cp:revision>
  <dcterms:created xsi:type="dcterms:W3CDTF">2024-01-30T07:58:16Z</dcterms:created>
  <dcterms:modified xsi:type="dcterms:W3CDTF">2024-01-31T07:36:22Z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2024-01-30T09:03:56Z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1f3f9d61-e763-4e33-b8eb-e95c97f9f2ff</vt:lpwstr>
  </property>
  <property fmtid="{D5CDD505-2E9C-101B-9397-08002B2CF9AE}" pid="8" name="MSIP_Label_defa4170-0d19-0005-0004-bc88714345d2_ActionId">
    <vt:lpwstr>0fd1e286-2e1e-4005-a07b-65b00e68f3ef</vt:lpwstr>
  </property>
  <property fmtid="{D5CDD505-2E9C-101B-9397-08002B2CF9AE}" pid="9" name="MSIP_Label_defa4170-0d19-0005-0004-bc88714345d2_ContentBits">
    <vt:lpwstr>0</vt:lpwstr>
  </property>
</Properties>
</file>